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3"/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670550" cx="10080625"/>
  <p:notesSz cx="7559675" cy="10691800"/>
  <p:embeddedFontLst>
    <p:embeddedFont>
      <p:font typeface="Noto Sans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schemas.openxmlformats.org/officeDocument/2006/relationships/font" Target="fonts/NotoSans-bold.fntdata"/><Relationship Id="rId14" Type="http://schemas.openxmlformats.org/officeDocument/2006/relationships/font" Target="fonts/NotoSans-regular.fntdata"/><Relationship Id="rId17" Type="http://schemas.openxmlformats.org/officeDocument/2006/relationships/font" Target="fonts/NotoSans-boldItalic.fntdata"/><Relationship Id="rId16" Type="http://schemas.openxmlformats.org/officeDocument/2006/relationships/font" Target="fonts/NotoSans-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media/image5.gif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8b3d89f818_0_5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28b3d89f818_0_5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8b3d89f818_0_21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28b3d89f818_0_21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4c75aa3e6a_0_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4c75aa3e6a_0_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8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8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2"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3"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4"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"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2"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3"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4"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5"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6"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idx="1"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2"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1"/>
          <p:cNvSpPr txBox="1"/>
          <p:nvPr>
            <p:ph idx="3"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2"/>
          <p:cNvSpPr txBox="1"/>
          <p:nvPr>
            <p:ph idx="1"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2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3"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3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3"/>
          <p:cNvSpPr txBox="1"/>
          <p:nvPr>
            <p:ph idx="3"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4"/>
          <p:cNvSpPr txBox="1"/>
          <p:nvPr>
            <p:ph idx="1"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idx="2"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5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5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5"/>
          <p:cNvSpPr txBox="1"/>
          <p:nvPr>
            <p:ph idx="3"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5"/>
          <p:cNvSpPr txBox="1"/>
          <p:nvPr>
            <p:ph idx="4"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6"/>
          <p:cNvSpPr txBox="1"/>
          <p:nvPr>
            <p:ph idx="1"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6"/>
          <p:cNvSpPr txBox="1"/>
          <p:nvPr>
            <p:ph idx="2"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6"/>
          <p:cNvSpPr txBox="1"/>
          <p:nvPr>
            <p:ph idx="3"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6"/>
          <p:cNvSpPr txBox="1"/>
          <p:nvPr>
            <p:ph idx="4"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6"/>
          <p:cNvSpPr txBox="1"/>
          <p:nvPr>
            <p:ph idx="5"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6"/>
          <p:cNvSpPr txBox="1"/>
          <p:nvPr>
            <p:ph idx="6"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9"/>
          <p:cNvSpPr txBox="1"/>
          <p:nvPr>
            <p:ph idx="1"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0"/>
          <p:cNvSpPr txBox="1"/>
          <p:nvPr>
            <p:ph idx="1"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1"/>
          <p:cNvSpPr txBox="1"/>
          <p:nvPr>
            <p:ph idx="1"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1"/>
          <p:cNvSpPr txBox="1"/>
          <p:nvPr>
            <p:ph idx="2"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2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4"/>
          <p:cNvSpPr txBox="1"/>
          <p:nvPr>
            <p:ph idx="1"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idx="1"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4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4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4"/>
          <p:cNvSpPr txBox="1"/>
          <p:nvPr>
            <p:ph idx="2"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4"/>
          <p:cNvSpPr txBox="1"/>
          <p:nvPr>
            <p:ph idx="3"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5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5"/>
          <p:cNvSpPr txBox="1"/>
          <p:nvPr>
            <p:ph idx="1"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5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5"/>
          <p:cNvSpPr txBox="1"/>
          <p:nvPr>
            <p:ph idx="3"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6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6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6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6"/>
          <p:cNvSpPr txBox="1"/>
          <p:nvPr>
            <p:ph idx="3"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7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37"/>
          <p:cNvSpPr txBox="1"/>
          <p:nvPr>
            <p:ph idx="1"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7"/>
          <p:cNvSpPr txBox="1"/>
          <p:nvPr>
            <p:ph idx="2"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8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8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8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38"/>
          <p:cNvSpPr txBox="1"/>
          <p:nvPr>
            <p:ph idx="3"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8"/>
          <p:cNvSpPr txBox="1"/>
          <p:nvPr>
            <p:ph idx="4"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9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39"/>
          <p:cNvSpPr txBox="1"/>
          <p:nvPr>
            <p:ph idx="1"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9"/>
          <p:cNvSpPr txBox="1"/>
          <p:nvPr>
            <p:ph idx="2"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9"/>
          <p:cNvSpPr txBox="1"/>
          <p:nvPr>
            <p:ph idx="3"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39"/>
          <p:cNvSpPr txBox="1"/>
          <p:nvPr>
            <p:ph idx="4"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9"/>
          <p:cNvSpPr txBox="1"/>
          <p:nvPr>
            <p:ph idx="5"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9"/>
          <p:cNvSpPr txBox="1"/>
          <p:nvPr>
            <p:ph idx="6"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"/>
          <p:cNvSpPr txBox="1"/>
          <p:nvPr>
            <p:ph idx="1"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2"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/>
          <p:nvPr>
            <p:ph idx="1"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2"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3"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"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3"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2"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3"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4"/>
          <p:cNvGrpSpPr/>
          <p:nvPr/>
        </p:nvGrpSpPr>
        <p:grpSpPr>
          <a:xfrm>
            <a:off x="1190520" y="664200"/>
            <a:ext cx="2410200" cy="4373640"/>
            <a:chOff x="1190520" y="664200"/>
            <a:chExt cx="2410200" cy="4373640"/>
          </a:xfrm>
        </p:grpSpPr>
        <p:sp>
          <p:nvSpPr>
            <p:cNvPr id="58" name="Google Shape;58;p14"/>
            <p:cNvSpPr/>
            <p:nvPr/>
          </p:nvSpPr>
          <p:spPr>
            <a:xfrm>
              <a:off x="2077200" y="811440"/>
              <a:ext cx="1523520" cy="1523520"/>
            </a:xfrm>
            <a:custGeom>
              <a:rect b="b" l="l" r="r" t="t"/>
              <a:pathLst>
                <a:path extrusionOk="0" h="4232" w="4232">
                  <a:moveTo>
                    <a:pt x="1057" y="3164"/>
                  </a:moveTo>
                  <a:lnTo>
                    <a:pt x="0" y="2098"/>
                  </a:lnTo>
                  <a:lnTo>
                    <a:pt x="2117" y="0"/>
                  </a:lnTo>
                  <a:lnTo>
                    <a:pt x="4231" y="2133"/>
                  </a:lnTo>
                  <a:lnTo>
                    <a:pt x="2114" y="4231"/>
                  </a:lnTo>
                  <a:lnTo>
                    <a:pt x="1057" y="3164"/>
                  </a:lnTo>
                </a:path>
              </a:pathLst>
            </a:custGeom>
            <a:solidFill>
              <a:srgbClr val="FE7130"/>
            </a:solidFill>
            <a:ln>
              <a:noFill/>
            </a:ln>
          </p:spPr>
        </p:sp>
        <p:sp>
          <p:nvSpPr>
            <p:cNvPr id="59" name="Google Shape;59;p14"/>
            <p:cNvSpPr/>
            <p:nvPr/>
          </p:nvSpPr>
          <p:spPr>
            <a:xfrm>
              <a:off x="1190520" y="1683000"/>
              <a:ext cx="1523520" cy="1523520"/>
            </a:xfrm>
            <a:custGeom>
              <a:rect b="b" l="l" r="r" t="t"/>
              <a:pathLst>
                <a:path extrusionOk="0" h="4232" w="4232">
                  <a:moveTo>
                    <a:pt x="1057" y="3165"/>
                  </a:moveTo>
                  <a:lnTo>
                    <a:pt x="0" y="2098"/>
                  </a:lnTo>
                  <a:lnTo>
                    <a:pt x="2117" y="0"/>
                  </a:lnTo>
                  <a:lnTo>
                    <a:pt x="4231" y="2133"/>
                  </a:lnTo>
                  <a:lnTo>
                    <a:pt x="2114" y="4231"/>
                  </a:lnTo>
                  <a:lnTo>
                    <a:pt x="1057" y="3165"/>
                  </a:lnTo>
                </a:path>
              </a:pathLst>
            </a:custGeom>
            <a:solidFill>
              <a:srgbClr val="FE7130"/>
            </a:solidFill>
            <a:ln>
              <a:noFill/>
            </a:ln>
          </p:spPr>
        </p:sp>
        <p:sp>
          <p:nvSpPr>
            <p:cNvPr id="60" name="Google Shape;60;p14"/>
            <p:cNvSpPr/>
            <p:nvPr/>
          </p:nvSpPr>
          <p:spPr>
            <a:xfrm>
              <a:off x="2077200" y="2642760"/>
              <a:ext cx="1523520" cy="1523880"/>
            </a:xfrm>
            <a:custGeom>
              <a:rect b="b" l="l" r="r" t="t"/>
              <a:pathLst>
                <a:path extrusionOk="0" h="4233" w="4232">
                  <a:moveTo>
                    <a:pt x="1057" y="3165"/>
                  </a:moveTo>
                  <a:lnTo>
                    <a:pt x="0" y="2099"/>
                  </a:lnTo>
                  <a:lnTo>
                    <a:pt x="2117" y="0"/>
                  </a:lnTo>
                  <a:lnTo>
                    <a:pt x="4231" y="2133"/>
                  </a:lnTo>
                  <a:lnTo>
                    <a:pt x="2114" y="4232"/>
                  </a:lnTo>
                  <a:lnTo>
                    <a:pt x="1057" y="3165"/>
                  </a:lnTo>
                </a:path>
              </a:pathLst>
            </a:custGeom>
            <a:solidFill>
              <a:srgbClr val="FE7130"/>
            </a:solidFill>
            <a:ln>
              <a:noFill/>
            </a:ln>
          </p:spPr>
        </p:sp>
        <p:sp>
          <p:nvSpPr>
            <p:cNvPr id="61" name="Google Shape;61;p14"/>
            <p:cNvSpPr/>
            <p:nvPr/>
          </p:nvSpPr>
          <p:spPr>
            <a:xfrm>
              <a:off x="1190520" y="3514320"/>
              <a:ext cx="1523520" cy="1523520"/>
            </a:xfrm>
            <a:custGeom>
              <a:rect b="b" l="l" r="r" t="t"/>
              <a:pathLst>
                <a:path extrusionOk="0" h="4232" w="4232">
                  <a:moveTo>
                    <a:pt x="1057" y="3164"/>
                  </a:moveTo>
                  <a:lnTo>
                    <a:pt x="0" y="2098"/>
                  </a:lnTo>
                  <a:lnTo>
                    <a:pt x="2117" y="0"/>
                  </a:lnTo>
                  <a:lnTo>
                    <a:pt x="4231" y="2133"/>
                  </a:lnTo>
                  <a:lnTo>
                    <a:pt x="2114" y="4231"/>
                  </a:lnTo>
                  <a:lnTo>
                    <a:pt x="1057" y="3164"/>
                  </a:lnTo>
                </a:path>
              </a:pathLst>
            </a:custGeom>
            <a:solidFill>
              <a:srgbClr val="FE7130"/>
            </a:solidFill>
            <a:ln>
              <a:noFill/>
            </a:ln>
          </p:spPr>
        </p:sp>
        <p:sp>
          <p:nvSpPr>
            <p:cNvPr id="62" name="Google Shape;62;p14"/>
            <p:cNvSpPr/>
            <p:nvPr/>
          </p:nvSpPr>
          <p:spPr>
            <a:xfrm>
              <a:off x="2077200" y="664200"/>
              <a:ext cx="1523520" cy="1523520"/>
            </a:xfrm>
            <a:custGeom>
              <a:rect b="b" l="l" r="r" t="t"/>
              <a:pathLst>
                <a:path extrusionOk="0" h="4232" w="4232">
                  <a:moveTo>
                    <a:pt x="1057" y="3165"/>
                  </a:moveTo>
                  <a:lnTo>
                    <a:pt x="0" y="2098"/>
                  </a:lnTo>
                  <a:lnTo>
                    <a:pt x="2116" y="0"/>
                  </a:lnTo>
                  <a:lnTo>
                    <a:pt x="4231" y="2133"/>
                  </a:lnTo>
                  <a:lnTo>
                    <a:pt x="2114" y="4231"/>
                  </a:lnTo>
                  <a:lnTo>
                    <a:pt x="1057" y="3165"/>
                  </a:lnTo>
                </a:path>
              </a:pathLst>
            </a:custGeom>
            <a:noFill/>
            <a:ln cap="flat" cmpd="sng" w="39600">
              <a:solidFill>
                <a:srgbClr val="FFD74C"/>
              </a:solidFill>
              <a:prstDash val="solid"/>
              <a:bevel/>
              <a:headEnd len="sm" w="sm" type="none"/>
              <a:tailEnd len="sm" w="sm" type="none"/>
            </a:ln>
          </p:spPr>
        </p:sp>
        <p:sp>
          <p:nvSpPr>
            <p:cNvPr id="63" name="Google Shape;63;p14"/>
            <p:cNvSpPr/>
            <p:nvPr/>
          </p:nvSpPr>
          <p:spPr>
            <a:xfrm>
              <a:off x="1190520" y="1535760"/>
              <a:ext cx="1523520" cy="1523880"/>
            </a:xfrm>
            <a:custGeom>
              <a:rect b="b" l="l" r="r" t="t"/>
              <a:pathLst>
                <a:path extrusionOk="0" h="4233" w="4232">
                  <a:moveTo>
                    <a:pt x="1057" y="3165"/>
                  </a:moveTo>
                  <a:lnTo>
                    <a:pt x="0" y="2099"/>
                  </a:lnTo>
                  <a:lnTo>
                    <a:pt x="2116" y="0"/>
                  </a:lnTo>
                  <a:lnTo>
                    <a:pt x="4231" y="2134"/>
                  </a:lnTo>
                  <a:lnTo>
                    <a:pt x="2114" y="4232"/>
                  </a:lnTo>
                  <a:lnTo>
                    <a:pt x="1057" y="3165"/>
                  </a:lnTo>
                </a:path>
              </a:pathLst>
            </a:custGeom>
            <a:noFill/>
            <a:ln cap="flat" cmpd="sng" w="39600">
              <a:solidFill>
                <a:srgbClr val="FFD74C"/>
              </a:solidFill>
              <a:prstDash val="solid"/>
              <a:bevel/>
              <a:headEnd len="sm" w="sm" type="none"/>
              <a:tailEnd len="sm" w="sm" type="none"/>
            </a:ln>
          </p:spPr>
        </p:sp>
        <p:sp>
          <p:nvSpPr>
            <p:cNvPr id="64" name="Google Shape;64;p14"/>
            <p:cNvSpPr/>
            <p:nvPr/>
          </p:nvSpPr>
          <p:spPr>
            <a:xfrm>
              <a:off x="2077200" y="2495880"/>
              <a:ext cx="1523520" cy="1523520"/>
            </a:xfrm>
            <a:custGeom>
              <a:rect b="b" l="l" r="r" t="t"/>
              <a:pathLst>
                <a:path extrusionOk="0" h="4232" w="4232">
                  <a:moveTo>
                    <a:pt x="1057" y="3165"/>
                  </a:moveTo>
                  <a:lnTo>
                    <a:pt x="0" y="2098"/>
                  </a:lnTo>
                  <a:lnTo>
                    <a:pt x="2117" y="0"/>
                  </a:lnTo>
                  <a:lnTo>
                    <a:pt x="4231" y="2133"/>
                  </a:lnTo>
                  <a:lnTo>
                    <a:pt x="2114" y="4231"/>
                  </a:lnTo>
                  <a:lnTo>
                    <a:pt x="1057" y="3165"/>
                  </a:lnTo>
                </a:path>
              </a:pathLst>
            </a:custGeom>
            <a:noFill/>
            <a:ln cap="flat" cmpd="sng" w="39600">
              <a:solidFill>
                <a:srgbClr val="FFD74C"/>
              </a:solidFill>
              <a:prstDash val="solid"/>
              <a:bevel/>
              <a:headEnd len="sm" w="sm" type="none"/>
              <a:tailEnd len="sm" w="sm" type="none"/>
            </a:ln>
          </p:spPr>
        </p:sp>
        <p:sp>
          <p:nvSpPr>
            <p:cNvPr id="65" name="Google Shape;65;p14"/>
            <p:cNvSpPr/>
            <p:nvPr/>
          </p:nvSpPr>
          <p:spPr>
            <a:xfrm>
              <a:off x="1190520" y="3367080"/>
              <a:ext cx="1523520" cy="1523880"/>
            </a:xfrm>
            <a:custGeom>
              <a:rect b="b" l="l" r="r" t="t"/>
              <a:pathLst>
                <a:path extrusionOk="0" h="4233" w="4232">
                  <a:moveTo>
                    <a:pt x="1057" y="3165"/>
                  </a:moveTo>
                  <a:lnTo>
                    <a:pt x="0" y="2099"/>
                  </a:lnTo>
                  <a:lnTo>
                    <a:pt x="2116" y="0"/>
                  </a:lnTo>
                  <a:lnTo>
                    <a:pt x="4231" y="2133"/>
                  </a:lnTo>
                  <a:lnTo>
                    <a:pt x="2114" y="4232"/>
                  </a:lnTo>
                  <a:lnTo>
                    <a:pt x="1057" y="3165"/>
                  </a:lnTo>
                </a:path>
              </a:pathLst>
            </a:custGeom>
            <a:noFill/>
            <a:ln cap="flat" cmpd="sng" w="39600">
              <a:solidFill>
                <a:srgbClr val="FFD74C"/>
              </a:solidFill>
              <a:prstDash val="solid"/>
              <a:bevel/>
              <a:headEnd len="sm" w="sm" type="none"/>
              <a:tailEnd len="sm" w="sm" type="none"/>
            </a:ln>
          </p:spPr>
        </p:sp>
      </p:grpSp>
      <p:sp>
        <p:nvSpPr>
          <p:cNvPr id="66" name="Google Shape;66;p14"/>
          <p:cNvSpPr txBox="1"/>
          <p:nvPr>
            <p:ph type="title"/>
          </p:nvPr>
        </p:nvSpPr>
        <p:spPr>
          <a:xfrm>
            <a:off x="468360" y="31356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468360" y="139176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8" name="Google Shape;68;p14"/>
          <p:cNvSpPr/>
          <p:nvPr/>
        </p:nvSpPr>
        <p:spPr>
          <a:xfrm>
            <a:off x="14040" y="5667120"/>
            <a:ext cx="10069200" cy="360"/>
          </a:xfrm>
          <a:custGeom>
            <a:rect b="b" l="l" r="r" t="t"/>
            <a:pathLst>
              <a:path extrusionOk="0" h="1" w="27970">
                <a:moveTo>
                  <a:pt x="0" y="0"/>
                </a:moveTo>
                <a:lnTo>
                  <a:pt x="27969" y="0"/>
                </a:lnTo>
                <a:lnTo>
                  <a:pt x="27969" y="0"/>
                </a:lnTo>
                <a:lnTo>
                  <a:pt x="0" y="0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  <p:grpSp>
        <p:nvGrpSpPr>
          <p:cNvPr id="69" name="Google Shape;69;p14"/>
          <p:cNvGrpSpPr/>
          <p:nvPr/>
        </p:nvGrpSpPr>
        <p:grpSpPr>
          <a:xfrm>
            <a:off x="9783000" y="208080"/>
            <a:ext cx="81000" cy="5249520"/>
            <a:chOff x="9783000" y="208080"/>
            <a:chExt cx="81000" cy="5249520"/>
          </a:xfrm>
        </p:grpSpPr>
        <p:sp>
          <p:nvSpPr>
            <p:cNvPr id="70" name="Google Shape;70;p14"/>
            <p:cNvSpPr/>
            <p:nvPr/>
          </p:nvSpPr>
          <p:spPr>
            <a:xfrm>
              <a:off x="9783000" y="289080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112" y="224"/>
                  </a:moveTo>
                  <a:lnTo>
                    <a:pt x="119" y="224"/>
                  </a:lnTo>
                  <a:lnTo>
                    <a:pt x="127" y="223"/>
                  </a:lnTo>
                  <a:lnTo>
                    <a:pt x="134" y="222"/>
                  </a:lnTo>
                  <a:lnTo>
                    <a:pt x="141" y="220"/>
                  </a:lnTo>
                  <a:lnTo>
                    <a:pt x="148" y="218"/>
                  </a:lnTo>
                  <a:lnTo>
                    <a:pt x="155" y="215"/>
                  </a:lnTo>
                  <a:lnTo>
                    <a:pt x="162" y="212"/>
                  </a:lnTo>
                  <a:lnTo>
                    <a:pt x="168" y="209"/>
                  </a:lnTo>
                  <a:lnTo>
                    <a:pt x="174" y="205"/>
                  </a:lnTo>
                  <a:lnTo>
                    <a:pt x="180" y="201"/>
                  </a:lnTo>
                  <a:lnTo>
                    <a:pt x="186" y="196"/>
                  </a:lnTo>
                  <a:lnTo>
                    <a:pt x="191" y="191"/>
                  </a:lnTo>
                  <a:lnTo>
                    <a:pt x="196" y="186"/>
                  </a:lnTo>
                  <a:lnTo>
                    <a:pt x="201" y="180"/>
                  </a:lnTo>
                  <a:lnTo>
                    <a:pt x="205" y="174"/>
                  </a:lnTo>
                  <a:lnTo>
                    <a:pt x="209" y="168"/>
                  </a:lnTo>
                  <a:lnTo>
                    <a:pt x="212" y="162"/>
                  </a:lnTo>
                  <a:lnTo>
                    <a:pt x="215" y="155"/>
                  </a:lnTo>
                  <a:lnTo>
                    <a:pt x="218" y="148"/>
                  </a:lnTo>
                  <a:lnTo>
                    <a:pt x="220" y="141"/>
                  </a:lnTo>
                  <a:lnTo>
                    <a:pt x="222" y="134"/>
                  </a:lnTo>
                  <a:lnTo>
                    <a:pt x="223" y="127"/>
                  </a:lnTo>
                  <a:lnTo>
                    <a:pt x="224" y="119"/>
                  </a:lnTo>
                  <a:lnTo>
                    <a:pt x="224" y="112"/>
                  </a:lnTo>
                  <a:lnTo>
                    <a:pt x="224" y="105"/>
                  </a:lnTo>
                  <a:lnTo>
                    <a:pt x="223" y="97"/>
                  </a:lnTo>
                  <a:lnTo>
                    <a:pt x="222" y="90"/>
                  </a:lnTo>
                  <a:lnTo>
                    <a:pt x="220" y="83"/>
                  </a:lnTo>
                  <a:lnTo>
                    <a:pt x="218" y="76"/>
                  </a:lnTo>
                  <a:lnTo>
                    <a:pt x="215" y="69"/>
                  </a:lnTo>
                  <a:lnTo>
                    <a:pt x="212" y="62"/>
                  </a:lnTo>
                  <a:lnTo>
                    <a:pt x="209" y="56"/>
                  </a:lnTo>
                  <a:lnTo>
                    <a:pt x="205" y="50"/>
                  </a:lnTo>
                  <a:lnTo>
                    <a:pt x="201" y="44"/>
                  </a:lnTo>
                  <a:lnTo>
                    <a:pt x="196" y="38"/>
                  </a:lnTo>
                  <a:lnTo>
                    <a:pt x="191" y="33"/>
                  </a:lnTo>
                  <a:lnTo>
                    <a:pt x="186" y="28"/>
                  </a:lnTo>
                  <a:lnTo>
                    <a:pt x="180" y="23"/>
                  </a:lnTo>
                  <a:lnTo>
                    <a:pt x="174" y="19"/>
                  </a:lnTo>
                  <a:lnTo>
                    <a:pt x="168" y="15"/>
                  </a:lnTo>
                  <a:lnTo>
                    <a:pt x="162" y="12"/>
                  </a:lnTo>
                  <a:lnTo>
                    <a:pt x="155" y="9"/>
                  </a:lnTo>
                  <a:lnTo>
                    <a:pt x="148" y="6"/>
                  </a:lnTo>
                  <a:lnTo>
                    <a:pt x="141" y="4"/>
                  </a:lnTo>
                  <a:lnTo>
                    <a:pt x="134" y="2"/>
                  </a:lnTo>
                  <a:lnTo>
                    <a:pt x="127" y="1"/>
                  </a:lnTo>
                  <a:lnTo>
                    <a:pt x="119" y="0"/>
                  </a:lnTo>
                  <a:lnTo>
                    <a:pt x="112" y="0"/>
                  </a:lnTo>
                  <a:lnTo>
                    <a:pt x="105" y="0"/>
                  </a:lnTo>
                  <a:lnTo>
                    <a:pt x="98" y="1"/>
                  </a:lnTo>
                  <a:lnTo>
                    <a:pt x="90" y="2"/>
                  </a:lnTo>
                  <a:lnTo>
                    <a:pt x="83" y="4"/>
                  </a:lnTo>
                  <a:lnTo>
                    <a:pt x="76" y="6"/>
                  </a:lnTo>
                  <a:lnTo>
                    <a:pt x="69" y="8"/>
                  </a:lnTo>
                  <a:lnTo>
                    <a:pt x="63" y="11"/>
                  </a:lnTo>
                  <a:lnTo>
                    <a:pt x="56" y="15"/>
                  </a:lnTo>
                  <a:lnTo>
                    <a:pt x="50" y="19"/>
                  </a:lnTo>
                  <a:lnTo>
                    <a:pt x="44" y="23"/>
                  </a:lnTo>
                  <a:lnTo>
                    <a:pt x="38" y="27"/>
                  </a:lnTo>
                  <a:lnTo>
                    <a:pt x="33" y="32"/>
                  </a:lnTo>
                  <a:lnTo>
                    <a:pt x="28" y="38"/>
                  </a:lnTo>
                  <a:lnTo>
                    <a:pt x="23" y="44"/>
                  </a:lnTo>
                  <a:lnTo>
                    <a:pt x="19" y="50"/>
                  </a:lnTo>
                  <a:lnTo>
                    <a:pt x="15" y="56"/>
                  </a:lnTo>
                  <a:lnTo>
                    <a:pt x="12" y="62"/>
                  </a:lnTo>
                  <a:lnTo>
                    <a:pt x="9" y="69"/>
                  </a:lnTo>
                  <a:lnTo>
                    <a:pt x="6" y="76"/>
                  </a:lnTo>
                  <a:lnTo>
                    <a:pt x="4" y="83"/>
                  </a:lnTo>
                  <a:lnTo>
                    <a:pt x="2" y="90"/>
                  </a:lnTo>
                  <a:lnTo>
                    <a:pt x="1" y="97"/>
                  </a:lnTo>
                  <a:lnTo>
                    <a:pt x="0" y="105"/>
                  </a:lnTo>
                  <a:lnTo>
                    <a:pt x="0" y="112"/>
                  </a:lnTo>
                  <a:lnTo>
                    <a:pt x="0" y="119"/>
                  </a:lnTo>
                  <a:lnTo>
                    <a:pt x="1" y="126"/>
                  </a:lnTo>
                  <a:lnTo>
                    <a:pt x="2" y="134"/>
                  </a:lnTo>
                  <a:lnTo>
                    <a:pt x="4" y="141"/>
                  </a:lnTo>
                  <a:lnTo>
                    <a:pt x="6" y="148"/>
                  </a:lnTo>
                  <a:lnTo>
                    <a:pt x="9" y="155"/>
                  </a:lnTo>
                  <a:lnTo>
                    <a:pt x="12" y="161"/>
                  </a:lnTo>
                  <a:lnTo>
                    <a:pt x="15" y="168"/>
                  </a:lnTo>
                  <a:lnTo>
                    <a:pt x="19" y="174"/>
                  </a:lnTo>
                  <a:lnTo>
                    <a:pt x="23" y="180"/>
                  </a:lnTo>
                  <a:lnTo>
                    <a:pt x="28" y="186"/>
                  </a:lnTo>
                  <a:lnTo>
                    <a:pt x="33" y="191"/>
                  </a:lnTo>
                  <a:lnTo>
                    <a:pt x="38" y="196"/>
                  </a:lnTo>
                  <a:lnTo>
                    <a:pt x="44" y="201"/>
                  </a:lnTo>
                  <a:lnTo>
                    <a:pt x="50" y="205"/>
                  </a:lnTo>
                  <a:lnTo>
                    <a:pt x="56" y="209"/>
                  </a:lnTo>
                  <a:lnTo>
                    <a:pt x="63" y="212"/>
                  </a:lnTo>
                  <a:lnTo>
                    <a:pt x="69" y="215"/>
                  </a:lnTo>
                  <a:lnTo>
                    <a:pt x="76" y="218"/>
                  </a:lnTo>
                  <a:lnTo>
                    <a:pt x="83" y="220"/>
                  </a:lnTo>
                  <a:lnTo>
                    <a:pt x="90" y="222"/>
                  </a:lnTo>
                  <a:lnTo>
                    <a:pt x="98" y="223"/>
                  </a:lnTo>
                  <a:lnTo>
                    <a:pt x="105" y="224"/>
                  </a:lnTo>
                  <a:lnTo>
                    <a:pt x="112" y="224"/>
                  </a:lnTo>
                </a:path>
              </a:pathLst>
            </a:custGeom>
            <a:solidFill>
              <a:srgbClr val="E54B87"/>
            </a:solidFill>
            <a:ln>
              <a:noFill/>
            </a:ln>
          </p:spPr>
        </p:sp>
        <p:sp>
          <p:nvSpPr>
            <p:cNvPr id="71" name="Google Shape;71;p14"/>
            <p:cNvSpPr/>
            <p:nvPr/>
          </p:nvSpPr>
          <p:spPr>
            <a:xfrm>
              <a:off x="9783000" y="308196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112" y="224"/>
                  </a:moveTo>
                  <a:lnTo>
                    <a:pt x="119" y="224"/>
                  </a:lnTo>
                  <a:lnTo>
                    <a:pt x="127" y="223"/>
                  </a:lnTo>
                  <a:lnTo>
                    <a:pt x="134" y="222"/>
                  </a:lnTo>
                  <a:lnTo>
                    <a:pt x="141" y="220"/>
                  </a:lnTo>
                  <a:lnTo>
                    <a:pt x="148" y="218"/>
                  </a:lnTo>
                  <a:lnTo>
                    <a:pt x="155" y="215"/>
                  </a:lnTo>
                  <a:lnTo>
                    <a:pt x="162" y="212"/>
                  </a:lnTo>
                  <a:lnTo>
                    <a:pt x="168" y="209"/>
                  </a:lnTo>
                  <a:lnTo>
                    <a:pt x="174" y="205"/>
                  </a:lnTo>
                  <a:lnTo>
                    <a:pt x="180" y="201"/>
                  </a:lnTo>
                  <a:lnTo>
                    <a:pt x="186" y="196"/>
                  </a:lnTo>
                  <a:lnTo>
                    <a:pt x="191" y="191"/>
                  </a:lnTo>
                  <a:lnTo>
                    <a:pt x="196" y="186"/>
                  </a:lnTo>
                  <a:lnTo>
                    <a:pt x="201" y="180"/>
                  </a:lnTo>
                  <a:lnTo>
                    <a:pt x="205" y="174"/>
                  </a:lnTo>
                  <a:lnTo>
                    <a:pt x="209" y="168"/>
                  </a:lnTo>
                  <a:lnTo>
                    <a:pt x="212" y="162"/>
                  </a:lnTo>
                  <a:lnTo>
                    <a:pt x="215" y="155"/>
                  </a:lnTo>
                  <a:lnTo>
                    <a:pt x="218" y="148"/>
                  </a:lnTo>
                  <a:lnTo>
                    <a:pt x="220" y="141"/>
                  </a:lnTo>
                  <a:lnTo>
                    <a:pt x="222" y="134"/>
                  </a:lnTo>
                  <a:lnTo>
                    <a:pt x="223" y="127"/>
                  </a:lnTo>
                  <a:lnTo>
                    <a:pt x="224" y="119"/>
                  </a:lnTo>
                  <a:lnTo>
                    <a:pt x="224" y="112"/>
                  </a:lnTo>
                  <a:lnTo>
                    <a:pt x="224" y="105"/>
                  </a:lnTo>
                  <a:lnTo>
                    <a:pt x="223" y="97"/>
                  </a:lnTo>
                  <a:lnTo>
                    <a:pt x="222" y="90"/>
                  </a:lnTo>
                  <a:lnTo>
                    <a:pt x="220" y="83"/>
                  </a:lnTo>
                  <a:lnTo>
                    <a:pt x="218" y="76"/>
                  </a:lnTo>
                  <a:lnTo>
                    <a:pt x="215" y="69"/>
                  </a:lnTo>
                  <a:lnTo>
                    <a:pt x="212" y="62"/>
                  </a:lnTo>
                  <a:lnTo>
                    <a:pt x="209" y="56"/>
                  </a:lnTo>
                  <a:lnTo>
                    <a:pt x="205" y="50"/>
                  </a:lnTo>
                  <a:lnTo>
                    <a:pt x="201" y="44"/>
                  </a:lnTo>
                  <a:lnTo>
                    <a:pt x="196" y="38"/>
                  </a:lnTo>
                  <a:lnTo>
                    <a:pt x="191" y="33"/>
                  </a:lnTo>
                  <a:lnTo>
                    <a:pt x="186" y="28"/>
                  </a:lnTo>
                  <a:lnTo>
                    <a:pt x="180" y="23"/>
                  </a:lnTo>
                  <a:lnTo>
                    <a:pt x="174" y="19"/>
                  </a:lnTo>
                  <a:lnTo>
                    <a:pt x="168" y="15"/>
                  </a:lnTo>
                  <a:lnTo>
                    <a:pt x="162" y="12"/>
                  </a:lnTo>
                  <a:lnTo>
                    <a:pt x="155" y="9"/>
                  </a:lnTo>
                  <a:lnTo>
                    <a:pt x="148" y="6"/>
                  </a:lnTo>
                  <a:lnTo>
                    <a:pt x="141" y="4"/>
                  </a:lnTo>
                  <a:lnTo>
                    <a:pt x="134" y="2"/>
                  </a:lnTo>
                  <a:lnTo>
                    <a:pt x="127" y="1"/>
                  </a:lnTo>
                  <a:lnTo>
                    <a:pt x="119" y="0"/>
                  </a:lnTo>
                  <a:lnTo>
                    <a:pt x="112" y="0"/>
                  </a:lnTo>
                  <a:lnTo>
                    <a:pt x="105" y="0"/>
                  </a:lnTo>
                  <a:lnTo>
                    <a:pt x="98" y="1"/>
                  </a:lnTo>
                  <a:lnTo>
                    <a:pt x="90" y="2"/>
                  </a:lnTo>
                  <a:lnTo>
                    <a:pt x="83" y="4"/>
                  </a:lnTo>
                  <a:lnTo>
                    <a:pt x="76" y="6"/>
                  </a:lnTo>
                  <a:lnTo>
                    <a:pt x="69" y="9"/>
                  </a:lnTo>
                  <a:lnTo>
                    <a:pt x="63" y="12"/>
                  </a:lnTo>
                  <a:lnTo>
                    <a:pt x="56" y="15"/>
                  </a:lnTo>
                  <a:lnTo>
                    <a:pt x="50" y="19"/>
                  </a:lnTo>
                  <a:lnTo>
                    <a:pt x="44" y="23"/>
                  </a:lnTo>
                  <a:lnTo>
                    <a:pt x="38" y="28"/>
                  </a:lnTo>
                  <a:lnTo>
                    <a:pt x="33" y="33"/>
                  </a:lnTo>
                  <a:lnTo>
                    <a:pt x="28" y="38"/>
                  </a:lnTo>
                  <a:lnTo>
                    <a:pt x="23" y="44"/>
                  </a:lnTo>
                  <a:lnTo>
                    <a:pt x="19" y="50"/>
                  </a:lnTo>
                  <a:lnTo>
                    <a:pt x="15" y="56"/>
                  </a:lnTo>
                  <a:lnTo>
                    <a:pt x="12" y="63"/>
                  </a:lnTo>
                  <a:lnTo>
                    <a:pt x="9" y="69"/>
                  </a:lnTo>
                  <a:lnTo>
                    <a:pt x="6" y="76"/>
                  </a:lnTo>
                  <a:lnTo>
                    <a:pt x="4" y="83"/>
                  </a:lnTo>
                  <a:lnTo>
                    <a:pt x="2" y="90"/>
                  </a:lnTo>
                  <a:lnTo>
                    <a:pt x="1" y="98"/>
                  </a:lnTo>
                  <a:lnTo>
                    <a:pt x="0" y="105"/>
                  </a:lnTo>
                  <a:lnTo>
                    <a:pt x="0" y="112"/>
                  </a:lnTo>
                  <a:lnTo>
                    <a:pt x="0" y="119"/>
                  </a:lnTo>
                  <a:lnTo>
                    <a:pt x="1" y="127"/>
                  </a:lnTo>
                  <a:lnTo>
                    <a:pt x="2" y="134"/>
                  </a:lnTo>
                  <a:lnTo>
                    <a:pt x="4" y="141"/>
                  </a:lnTo>
                  <a:lnTo>
                    <a:pt x="6" y="148"/>
                  </a:lnTo>
                  <a:lnTo>
                    <a:pt x="9" y="155"/>
                  </a:lnTo>
                  <a:lnTo>
                    <a:pt x="12" y="162"/>
                  </a:lnTo>
                  <a:lnTo>
                    <a:pt x="15" y="168"/>
                  </a:lnTo>
                  <a:lnTo>
                    <a:pt x="19" y="174"/>
                  </a:lnTo>
                  <a:lnTo>
                    <a:pt x="23" y="180"/>
                  </a:lnTo>
                  <a:lnTo>
                    <a:pt x="28" y="186"/>
                  </a:lnTo>
                  <a:lnTo>
                    <a:pt x="33" y="191"/>
                  </a:lnTo>
                  <a:lnTo>
                    <a:pt x="38" y="197"/>
                  </a:lnTo>
                  <a:lnTo>
                    <a:pt x="44" y="201"/>
                  </a:lnTo>
                  <a:lnTo>
                    <a:pt x="50" y="205"/>
                  </a:lnTo>
                  <a:lnTo>
                    <a:pt x="56" y="209"/>
                  </a:lnTo>
                  <a:lnTo>
                    <a:pt x="63" y="213"/>
                  </a:lnTo>
                  <a:lnTo>
                    <a:pt x="69" y="216"/>
                  </a:lnTo>
                  <a:lnTo>
                    <a:pt x="76" y="218"/>
                  </a:lnTo>
                  <a:lnTo>
                    <a:pt x="83" y="220"/>
                  </a:lnTo>
                  <a:lnTo>
                    <a:pt x="90" y="222"/>
                  </a:lnTo>
                  <a:lnTo>
                    <a:pt x="98" y="223"/>
                  </a:lnTo>
                  <a:lnTo>
                    <a:pt x="105" y="224"/>
                  </a:lnTo>
                  <a:lnTo>
                    <a:pt x="112" y="224"/>
                  </a:lnTo>
                </a:path>
              </a:pathLst>
            </a:custGeom>
            <a:solidFill>
              <a:srgbClr val="F8B621"/>
            </a:solidFill>
            <a:ln>
              <a:noFill/>
            </a:ln>
          </p:spPr>
        </p:sp>
        <p:sp>
          <p:nvSpPr>
            <p:cNvPr id="72" name="Google Shape;72;p14"/>
            <p:cNvSpPr/>
            <p:nvPr/>
          </p:nvSpPr>
          <p:spPr>
            <a:xfrm>
              <a:off x="9783000" y="250308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112" y="224"/>
                  </a:moveTo>
                  <a:lnTo>
                    <a:pt x="119" y="224"/>
                  </a:lnTo>
                  <a:lnTo>
                    <a:pt x="127" y="223"/>
                  </a:lnTo>
                  <a:lnTo>
                    <a:pt x="134" y="222"/>
                  </a:lnTo>
                  <a:lnTo>
                    <a:pt x="141" y="220"/>
                  </a:lnTo>
                  <a:lnTo>
                    <a:pt x="148" y="218"/>
                  </a:lnTo>
                  <a:lnTo>
                    <a:pt x="155" y="216"/>
                  </a:lnTo>
                  <a:lnTo>
                    <a:pt x="162" y="213"/>
                  </a:lnTo>
                  <a:lnTo>
                    <a:pt x="168" y="209"/>
                  </a:lnTo>
                  <a:lnTo>
                    <a:pt x="174" y="205"/>
                  </a:lnTo>
                  <a:lnTo>
                    <a:pt x="180" y="201"/>
                  </a:lnTo>
                  <a:lnTo>
                    <a:pt x="186" y="196"/>
                  </a:lnTo>
                  <a:lnTo>
                    <a:pt x="191" y="191"/>
                  </a:lnTo>
                  <a:lnTo>
                    <a:pt x="196" y="186"/>
                  </a:lnTo>
                  <a:lnTo>
                    <a:pt x="201" y="180"/>
                  </a:lnTo>
                  <a:lnTo>
                    <a:pt x="205" y="174"/>
                  </a:lnTo>
                  <a:lnTo>
                    <a:pt x="209" y="168"/>
                  </a:lnTo>
                  <a:lnTo>
                    <a:pt x="212" y="162"/>
                  </a:lnTo>
                  <a:lnTo>
                    <a:pt x="215" y="155"/>
                  </a:lnTo>
                  <a:lnTo>
                    <a:pt x="218" y="148"/>
                  </a:lnTo>
                  <a:lnTo>
                    <a:pt x="220" y="141"/>
                  </a:lnTo>
                  <a:lnTo>
                    <a:pt x="222" y="134"/>
                  </a:lnTo>
                  <a:lnTo>
                    <a:pt x="223" y="127"/>
                  </a:lnTo>
                  <a:lnTo>
                    <a:pt x="224" y="119"/>
                  </a:lnTo>
                  <a:lnTo>
                    <a:pt x="224" y="112"/>
                  </a:lnTo>
                  <a:lnTo>
                    <a:pt x="224" y="105"/>
                  </a:lnTo>
                  <a:lnTo>
                    <a:pt x="223" y="97"/>
                  </a:lnTo>
                  <a:lnTo>
                    <a:pt x="222" y="90"/>
                  </a:lnTo>
                  <a:lnTo>
                    <a:pt x="220" y="83"/>
                  </a:lnTo>
                  <a:lnTo>
                    <a:pt x="218" y="76"/>
                  </a:lnTo>
                  <a:lnTo>
                    <a:pt x="215" y="69"/>
                  </a:lnTo>
                  <a:lnTo>
                    <a:pt x="212" y="62"/>
                  </a:lnTo>
                  <a:lnTo>
                    <a:pt x="209" y="56"/>
                  </a:lnTo>
                  <a:lnTo>
                    <a:pt x="205" y="50"/>
                  </a:lnTo>
                  <a:lnTo>
                    <a:pt x="201" y="44"/>
                  </a:lnTo>
                  <a:lnTo>
                    <a:pt x="196" y="38"/>
                  </a:lnTo>
                  <a:lnTo>
                    <a:pt x="191" y="33"/>
                  </a:lnTo>
                  <a:lnTo>
                    <a:pt x="186" y="28"/>
                  </a:lnTo>
                  <a:lnTo>
                    <a:pt x="180" y="23"/>
                  </a:lnTo>
                  <a:lnTo>
                    <a:pt x="174" y="19"/>
                  </a:lnTo>
                  <a:lnTo>
                    <a:pt x="168" y="15"/>
                  </a:lnTo>
                  <a:lnTo>
                    <a:pt x="162" y="11"/>
                  </a:lnTo>
                  <a:lnTo>
                    <a:pt x="155" y="8"/>
                  </a:lnTo>
                  <a:lnTo>
                    <a:pt x="148" y="6"/>
                  </a:lnTo>
                  <a:lnTo>
                    <a:pt x="141" y="4"/>
                  </a:lnTo>
                  <a:lnTo>
                    <a:pt x="134" y="2"/>
                  </a:lnTo>
                  <a:lnTo>
                    <a:pt x="127" y="1"/>
                  </a:lnTo>
                  <a:lnTo>
                    <a:pt x="119" y="0"/>
                  </a:lnTo>
                  <a:lnTo>
                    <a:pt x="112" y="0"/>
                  </a:lnTo>
                  <a:lnTo>
                    <a:pt x="105" y="0"/>
                  </a:lnTo>
                  <a:lnTo>
                    <a:pt x="98" y="1"/>
                  </a:lnTo>
                  <a:lnTo>
                    <a:pt x="90" y="2"/>
                  </a:lnTo>
                  <a:lnTo>
                    <a:pt x="83" y="4"/>
                  </a:lnTo>
                  <a:lnTo>
                    <a:pt x="76" y="6"/>
                  </a:lnTo>
                  <a:lnTo>
                    <a:pt x="69" y="8"/>
                  </a:lnTo>
                  <a:lnTo>
                    <a:pt x="63" y="11"/>
                  </a:lnTo>
                  <a:lnTo>
                    <a:pt x="56" y="15"/>
                  </a:lnTo>
                  <a:lnTo>
                    <a:pt x="50" y="19"/>
                  </a:lnTo>
                  <a:lnTo>
                    <a:pt x="44" y="23"/>
                  </a:lnTo>
                  <a:lnTo>
                    <a:pt x="38" y="28"/>
                  </a:lnTo>
                  <a:lnTo>
                    <a:pt x="33" y="33"/>
                  </a:lnTo>
                  <a:lnTo>
                    <a:pt x="28" y="38"/>
                  </a:lnTo>
                  <a:lnTo>
                    <a:pt x="23" y="44"/>
                  </a:lnTo>
                  <a:lnTo>
                    <a:pt x="19" y="50"/>
                  </a:lnTo>
                  <a:lnTo>
                    <a:pt x="15" y="56"/>
                  </a:lnTo>
                  <a:lnTo>
                    <a:pt x="12" y="62"/>
                  </a:lnTo>
                  <a:lnTo>
                    <a:pt x="9" y="69"/>
                  </a:lnTo>
                  <a:lnTo>
                    <a:pt x="6" y="76"/>
                  </a:lnTo>
                  <a:lnTo>
                    <a:pt x="4" y="83"/>
                  </a:lnTo>
                  <a:lnTo>
                    <a:pt x="2" y="90"/>
                  </a:lnTo>
                  <a:lnTo>
                    <a:pt x="1" y="97"/>
                  </a:lnTo>
                  <a:lnTo>
                    <a:pt x="0" y="105"/>
                  </a:lnTo>
                  <a:lnTo>
                    <a:pt x="0" y="112"/>
                  </a:lnTo>
                  <a:lnTo>
                    <a:pt x="0" y="119"/>
                  </a:lnTo>
                  <a:lnTo>
                    <a:pt x="1" y="127"/>
                  </a:lnTo>
                  <a:lnTo>
                    <a:pt x="2" y="134"/>
                  </a:lnTo>
                  <a:lnTo>
                    <a:pt x="4" y="141"/>
                  </a:lnTo>
                  <a:lnTo>
                    <a:pt x="6" y="148"/>
                  </a:lnTo>
                  <a:lnTo>
                    <a:pt x="9" y="155"/>
                  </a:lnTo>
                  <a:lnTo>
                    <a:pt x="12" y="162"/>
                  </a:lnTo>
                  <a:lnTo>
                    <a:pt x="15" y="168"/>
                  </a:lnTo>
                  <a:lnTo>
                    <a:pt x="19" y="174"/>
                  </a:lnTo>
                  <a:lnTo>
                    <a:pt x="23" y="180"/>
                  </a:lnTo>
                  <a:lnTo>
                    <a:pt x="28" y="186"/>
                  </a:lnTo>
                  <a:lnTo>
                    <a:pt x="33" y="191"/>
                  </a:lnTo>
                  <a:lnTo>
                    <a:pt x="38" y="196"/>
                  </a:lnTo>
                  <a:lnTo>
                    <a:pt x="44" y="201"/>
                  </a:lnTo>
                  <a:lnTo>
                    <a:pt x="50" y="205"/>
                  </a:lnTo>
                  <a:lnTo>
                    <a:pt x="56" y="209"/>
                  </a:lnTo>
                  <a:lnTo>
                    <a:pt x="63" y="213"/>
                  </a:lnTo>
                  <a:lnTo>
                    <a:pt x="69" y="216"/>
                  </a:lnTo>
                  <a:lnTo>
                    <a:pt x="76" y="218"/>
                  </a:lnTo>
                  <a:lnTo>
                    <a:pt x="83" y="220"/>
                  </a:lnTo>
                  <a:lnTo>
                    <a:pt x="90" y="222"/>
                  </a:lnTo>
                  <a:lnTo>
                    <a:pt x="98" y="223"/>
                  </a:lnTo>
                  <a:lnTo>
                    <a:pt x="105" y="224"/>
                  </a:lnTo>
                  <a:lnTo>
                    <a:pt x="112" y="224"/>
                  </a:lnTo>
                </a:path>
              </a:pathLst>
            </a:custGeom>
            <a:solidFill>
              <a:srgbClr val="7F59AE"/>
            </a:solidFill>
            <a:ln>
              <a:noFill/>
            </a:ln>
          </p:spPr>
        </p:sp>
        <p:sp>
          <p:nvSpPr>
            <p:cNvPr id="73" name="Google Shape;73;p14"/>
            <p:cNvSpPr/>
            <p:nvPr/>
          </p:nvSpPr>
          <p:spPr>
            <a:xfrm>
              <a:off x="9783000" y="269460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112" y="224"/>
                  </a:moveTo>
                  <a:lnTo>
                    <a:pt x="119" y="224"/>
                  </a:lnTo>
                  <a:lnTo>
                    <a:pt x="127" y="223"/>
                  </a:lnTo>
                  <a:lnTo>
                    <a:pt x="134" y="222"/>
                  </a:lnTo>
                  <a:lnTo>
                    <a:pt x="141" y="220"/>
                  </a:lnTo>
                  <a:lnTo>
                    <a:pt x="148" y="218"/>
                  </a:lnTo>
                  <a:lnTo>
                    <a:pt x="155" y="216"/>
                  </a:lnTo>
                  <a:lnTo>
                    <a:pt x="162" y="213"/>
                  </a:lnTo>
                  <a:lnTo>
                    <a:pt x="168" y="209"/>
                  </a:lnTo>
                  <a:lnTo>
                    <a:pt x="174" y="205"/>
                  </a:lnTo>
                  <a:lnTo>
                    <a:pt x="180" y="201"/>
                  </a:lnTo>
                  <a:lnTo>
                    <a:pt x="186" y="196"/>
                  </a:lnTo>
                  <a:lnTo>
                    <a:pt x="191" y="191"/>
                  </a:lnTo>
                  <a:lnTo>
                    <a:pt x="196" y="186"/>
                  </a:lnTo>
                  <a:lnTo>
                    <a:pt x="201" y="180"/>
                  </a:lnTo>
                  <a:lnTo>
                    <a:pt x="205" y="174"/>
                  </a:lnTo>
                  <a:lnTo>
                    <a:pt x="209" y="168"/>
                  </a:lnTo>
                  <a:lnTo>
                    <a:pt x="212" y="162"/>
                  </a:lnTo>
                  <a:lnTo>
                    <a:pt x="215" y="155"/>
                  </a:lnTo>
                  <a:lnTo>
                    <a:pt x="218" y="148"/>
                  </a:lnTo>
                  <a:lnTo>
                    <a:pt x="220" y="141"/>
                  </a:lnTo>
                  <a:lnTo>
                    <a:pt x="222" y="134"/>
                  </a:lnTo>
                  <a:lnTo>
                    <a:pt x="223" y="127"/>
                  </a:lnTo>
                  <a:lnTo>
                    <a:pt x="224" y="119"/>
                  </a:lnTo>
                  <a:lnTo>
                    <a:pt x="224" y="112"/>
                  </a:lnTo>
                  <a:lnTo>
                    <a:pt x="224" y="105"/>
                  </a:lnTo>
                  <a:lnTo>
                    <a:pt x="223" y="97"/>
                  </a:lnTo>
                  <a:lnTo>
                    <a:pt x="222" y="90"/>
                  </a:lnTo>
                  <a:lnTo>
                    <a:pt x="220" y="83"/>
                  </a:lnTo>
                  <a:lnTo>
                    <a:pt x="218" y="76"/>
                  </a:lnTo>
                  <a:lnTo>
                    <a:pt x="215" y="69"/>
                  </a:lnTo>
                  <a:lnTo>
                    <a:pt x="212" y="62"/>
                  </a:lnTo>
                  <a:lnTo>
                    <a:pt x="209" y="56"/>
                  </a:lnTo>
                  <a:lnTo>
                    <a:pt x="205" y="50"/>
                  </a:lnTo>
                  <a:lnTo>
                    <a:pt x="201" y="44"/>
                  </a:lnTo>
                  <a:lnTo>
                    <a:pt x="196" y="38"/>
                  </a:lnTo>
                  <a:lnTo>
                    <a:pt x="191" y="33"/>
                  </a:lnTo>
                  <a:lnTo>
                    <a:pt x="186" y="28"/>
                  </a:lnTo>
                  <a:lnTo>
                    <a:pt x="180" y="23"/>
                  </a:lnTo>
                  <a:lnTo>
                    <a:pt x="174" y="19"/>
                  </a:lnTo>
                  <a:lnTo>
                    <a:pt x="168" y="15"/>
                  </a:lnTo>
                  <a:lnTo>
                    <a:pt x="162" y="11"/>
                  </a:lnTo>
                  <a:lnTo>
                    <a:pt x="155" y="8"/>
                  </a:lnTo>
                  <a:lnTo>
                    <a:pt x="148" y="6"/>
                  </a:lnTo>
                  <a:lnTo>
                    <a:pt x="141" y="4"/>
                  </a:lnTo>
                  <a:lnTo>
                    <a:pt x="134" y="2"/>
                  </a:lnTo>
                  <a:lnTo>
                    <a:pt x="127" y="1"/>
                  </a:lnTo>
                  <a:lnTo>
                    <a:pt x="119" y="0"/>
                  </a:lnTo>
                  <a:lnTo>
                    <a:pt x="112" y="0"/>
                  </a:lnTo>
                  <a:lnTo>
                    <a:pt x="105" y="0"/>
                  </a:lnTo>
                  <a:lnTo>
                    <a:pt x="98" y="1"/>
                  </a:lnTo>
                  <a:lnTo>
                    <a:pt x="90" y="2"/>
                  </a:lnTo>
                  <a:lnTo>
                    <a:pt x="83" y="4"/>
                  </a:lnTo>
                  <a:lnTo>
                    <a:pt x="76" y="6"/>
                  </a:lnTo>
                  <a:lnTo>
                    <a:pt x="69" y="8"/>
                  </a:lnTo>
                  <a:lnTo>
                    <a:pt x="63" y="11"/>
                  </a:lnTo>
                  <a:lnTo>
                    <a:pt x="56" y="15"/>
                  </a:lnTo>
                  <a:lnTo>
                    <a:pt x="50" y="19"/>
                  </a:lnTo>
                  <a:lnTo>
                    <a:pt x="44" y="23"/>
                  </a:lnTo>
                  <a:lnTo>
                    <a:pt x="38" y="28"/>
                  </a:lnTo>
                  <a:lnTo>
                    <a:pt x="33" y="33"/>
                  </a:lnTo>
                  <a:lnTo>
                    <a:pt x="28" y="38"/>
                  </a:lnTo>
                  <a:lnTo>
                    <a:pt x="23" y="44"/>
                  </a:lnTo>
                  <a:lnTo>
                    <a:pt x="19" y="50"/>
                  </a:lnTo>
                  <a:lnTo>
                    <a:pt x="15" y="56"/>
                  </a:lnTo>
                  <a:lnTo>
                    <a:pt x="12" y="62"/>
                  </a:lnTo>
                  <a:lnTo>
                    <a:pt x="9" y="69"/>
                  </a:lnTo>
                  <a:lnTo>
                    <a:pt x="6" y="76"/>
                  </a:lnTo>
                  <a:lnTo>
                    <a:pt x="4" y="83"/>
                  </a:lnTo>
                  <a:lnTo>
                    <a:pt x="2" y="90"/>
                  </a:lnTo>
                  <a:lnTo>
                    <a:pt x="1" y="97"/>
                  </a:lnTo>
                  <a:lnTo>
                    <a:pt x="0" y="105"/>
                  </a:lnTo>
                  <a:lnTo>
                    <a:pt x="0" y="112"/>
                  </a:lnTo>
                  <a:lnTo>
                    <a:pt x="0" y="119"/>
                  </a:lnTo>
                  <a:lnTo>
                    <a:pt x="1" y="126"/>
                  </a:lnTo>
                  <a:lnTo>
                    <a:pt x="2" y="134"/>
                  </a:lnTo>
                  <a:lnTo>
                    <a:pt x="4" y="141"/>
                  </a:lnTo>
                  <a:lnTo>
                    <a:pt x="6" y="148"/>
                  </a:lnTo>
                  <a:lnTo>
                    <a:pt x="9" y="155"/>
                  </a:lnTo>
                  <a:lnTo>
                    <a:pt x="12" y="161"/>
                  </a:lnTo>
                  <a:lnTo>
                    <a:pt x="15" y="168"/>
                  </a:lnTo>
                  <a:lnTo>
                    <a:pt x="19" y="174"/>
                  </a:lnTo>
                  <a:lnTo>
                    <a:pt x="23" y="180"/>
                  </a:lnTo>
                  <a:lnTo>
                    <a:pt x="28" y="186"/>
                  </a:lnTo>
                  <a:lnTo>
                    <a:pt x="33" y="191"/>
                  </a:lnTo>
                  <a:lnTo>
                    <a:pt x="38" y="196"/>
                  </a:lnTo>
                  <a:lnTo>
                    <a:pt x="44" y="201"/>
                  </a:lnTo>
                  <a:lnTo>
                    <a:pt x="50" y="205"/>
                  </a:lnTo>
                  <a:lnTo>
                    <a:pt x="56" y="209"/>
                  </a:lnTo>
                  <a:lnTo>
                    <a:pt x="63" y="213"/>
                  </a:lnTo>
                  <a:lnTo>
                    <a:pt x="69" y="216"/>
                  </a:lnTo>
                  <a:lnTo>
                    <a:pt x="76" y="218"/>
                  </a:lnTo>
                  <a:lnTo>
                    <a:pt x="83" y="220"/>
                  </a:lnTo>
                  <a:lnTo>
                    <a:pt x="90" y="222"/>
                  </a:lnTo>
                  <a:lnTo>
                    <a:pt x="98" y="223"/>
                  </a:lnTo>
                  <a:lnTo>
                    <a:pt x="105" y="224"/>
                  </a:lnTo>
                  <a:lnTo>
                    <a:pt x="112" y="224"/>
                  </a:lnTo>
                </a:path>
              </a:pathLst>
            </a:custGeom>
            <a:solidFill>
              <a:srgbClr val="60C4E4"/>
            </a:solidFill>
            <a:ln>
              <a:noFill/>
            </a:ln>
          </p:spPr>
        </p:sp>
        <p:cxnSp>
          <p:nvCxnSpPr>
            <p:cNvPr id="74" name="Google Shape;74;p14"/>
            <p:cNvCxnSpPr/>
            <p:nvPr/>
          </p:nvCxnSpPr>
          <p:spPr>
            <a:xfrm>
              <a:off x="9823320" y="3122280"/>
              <a:ext cx="0" cy="2335320"/>
            </a:xfrm>
            <a:prstGeom prst="straightConnector1">
              <a:avLst/>
            </a:prstGeom>
            <a:noFill/>
            <a:ln cap="flat" cmpd="sng" w="10425">
              <a:solidFill>
                <a:srgbClr val="F8B62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" name="Google Shape;75;p14"/>
            <p:cNvCxnSpPr/>
            <p:nvPr/>
          </p:nvCxnSpPr>
          <p:spPr>
            <a:xfrm>
              <a:off x="9823320" y="208080"/>
              <a:ext cx="0" cy="2335320"/>
            </a:xfrm>
            <a:prstGeom prst="straightConnector1">
              <a:avLst/>
            </a:prstGeom>
            <a:noFill/>
            <a:ln cap="flat" cmpd="sng" w="10425">
              <a:solidFill>
                <a:srgbClr val="7F59AE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76" name="Google Shape;76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60" y="5465520"/>
            <a:ext cx="10079640" cy="20916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/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7" name="Google Shape;127;p27"/>
          <p:cNvSpPr txBox="1"/>
          <p:nvPr>
            <p:ph idx="1"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8" name="Google Shape;128;p27"/>
          <p:cNvSpPr txBox="1"/>
          <p:nvPr>
            <p:ph idx="10"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9" name="Google Shape;129;p27"/>
          <p:cNvSpPr txBox="1"/>
          <p:nvPr>
            <p:ph idx="11"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0" name="Google Shape;130;p27"/>
          <p:cNvSpPr txBox="1"/>
          <p:nvPr>
            <p:ph idx="12"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sz="1400" strike="noStrike">
                <a:latin typeface="Noto Sans"/>
                <a:ea typeface="Noto Sans"/>
                <a:cs typeface="Noto Sans"/>
                <a:sym typeface="Noto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sz="1400" strike="noStrike">
                <a:latin typeface="Noto Sans"/>
                <a:ea typeface="Noto Sans"/>
                <a:cs typeface="Noto Sans"/>
                <a:sym typeface="Noto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sz="1400" strike="noStrike">
                <a:latin typeface="Noto Sans"/>
                <a:ea typeface="Noto Sans"/>
                <a:cs typeface="Noto Sans"/>
                <a:sym typeface="Noto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sz="1400" strike="noStrike">
                <a:latin typeface="Noto Sans"/>
                <a:ea typeface="Noto Sans"/>
                <a:cs typeface="Noto Sans"/>
                <a:sym typeface="Noto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sz="1400" strike="noStrike">
                <a:latin typeface="Noto Sans"/>
                <a:ea typeface="Noto Sans"/>
                <a:cs typeface="Noto Sans"/>
                <a:sym typeface="Noto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sz="1400" strike="noStrike">
                <a:latin typeface="Noto Sans"/>
                <a:ea typeface="Noto Sans"/>
                <a:cs typeface="Noto Sans"/>
                <a:sym typeface="Noto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sz="1400" strike="noStrike">
                <a:latin typeface="Noto Sans"/>
                <a:ea typeface="Noto Sans"/>
                <a:cs typeface="Noto Sans"/>
                <a:sym typeface="Noto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sz="1400" strike="noStrike">
                <a:latin typeface="Noto Sans"/>
                <a:ea typeface="Noto Sans"/>
                <a:cs typeface="Noto Sans"/>
                <a:sym typeface="Noto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sz="1400" strike="noStrike"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r>
              <a:rPr lang="pt-BR"/>
              <a:t> </a:t>
            </a:r>
            <a:endParaRPr/>
          </a:p>
        </p:txBody>
      </p:sp>
      <p:grpSp>
        <p:nvGrpSpPr>
          <p:cNvPr id="131" name="Google Shape;131;p27"/>
          <p:cNvGrpSpPr/>
          <p:nvPr/>
        </p:nvGrpSpPr>
        <p:grpSpPr>
          <a:xfrm>
            <a:off x="2416320" y="215640"/>
            <a:ext cx="5249160" cy="81000"/>
            <a:chOff x="2416320" y="215640"/>
            <a:chExt cx="5249160" cy="81000"/>
          </a:xfrm>
        </p:grpSpPr>
        <p:sp>
          <p:nvSpPr>
            <p:cNvPr id="132" name="Google Shape;132;p27"/>
            <p:cNvSpPr/>
            <p:nvPr/>
          </p:nvSpPr>
          <p:spPr>
            <a:xfrm>
              <a:off x="5098320" y="21564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224" y="112"/>
                  </a:moveTo>
                  <a:cubicBezTo>
                    <a:pt x="224" y="93"/>
                    <a:pt x="219" y="73"/>
                    <a:pt x="209" y="56"/>
                  </a:cubicBezTo>
                  <a:cubicBezTo>
                    <a:pt x="199" y="39"/>
                    <a:pt x="185" y="25"/>
                    <a:pt x="168" y="15"/>
                  </a:cubicBezTo>
                  <a:cubicBezTo>
                    <a:pt x="151" y="5"/>
                    <a:pt x="132" y="0"/>
                    <a:pt x="112" y="0"/>
                  </a:cubicBezTo>
                  <a:cubicBezTo>
                    <a:pt x="92" y="0"/>
                    <a:pt x="73" y="5"/>
                    <a:pt x="56" y="15"/>
                  </a:cubicBezTo>
                  <a:cubicBezTo>
                    <a:pt x="39" y="25"/>
                    <a:pt x="25" y="39"/>
                    <a:pt x="15" y="56"/>
                  </a:cubicBezTo>
                  <a:cubicBezTo>
                    <a:pt x="5" y="73"/>
                    <a:pt x="0" y="93"/>
                    <a:pt x="0" y="112"/>
                  </a:cubicBezTo>
                  <a:cubicBezTo>
                    <a:pt x="0" y="132"/>
                    <a:pt x="5" y="151"/>
                    <a:pt x="15" y="168"/>
                  </a:cubicBezTo>
                  <a:cubicBezTo>
                    <a:pt x="25" y="185"/>
                    <a:pt x="39" y="199"/>
                    <a:pt x="56" y="209"/>
                  </a:cubicBezTo>
                  <a:cubicBezTo>
                    <a:pt x="73" y="218"/>
                    <a:pt x="92" y="224"/>
                    <a:pt x="112" y="224"/>
                  </a:cubicBezTo>
                  <a:cubicBezTo>
                    <a:pt x="132" y="224"/>
                    <a:pt x="151" y="218"/>
                    <a:pt x="168" y="209"/>
                  </a:cubicBezTo>
                  <a:cubicBezTo>
                    <a:pt x="185" y="199"/>
                    <a:pt x="199" y="185"/>
                    <a:pt x="209" y="168"/>
                  </a:cubicBezTo>
                  <a:cubicBezTo>
                    <a:pt x="219" y="151"/>
                    <a:pt x="224" y="132"/>
                    <a:pt x="224" y="112"/>
                  </a:cubicBezTo>
                </a:path>
              </a:pathLst>
            </a:custGeom>
            <a:solidFill>
              <a:srgbClr val="E54B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7"/>
            <p:cNvSpPr/>
            <p:nvPr/>
          </p:nvSpPr>
          <p:spPr>
            <a:xfrm>
              <a:off x="5289840" y="21564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224" y="112"/>
                  </a:moveTo>
                  <a:cubicBezTo>
                    <a:pt x="224" y="93"/>
                    <a:pt x="219" y="73"/>
                    <a:pt x="209" y="56"/>
                  </a:cubicBezTo>
                  <a:cubicBezTo>
                    <a:pt x="199" y="39"/>
                    <a:pt x="185" y="25"/>
                    <a:pt x="168" y="15"/>
                  </a:cubicBezTo>
                  <a:cubicBezTo>
                    <a:pt x="151" y="5"/>
                    <a:pt x="131" y="0"/>
                    <a:pt x="112" y="0"/>
                  </a:cubicBezTo>
                  <a:cubicBezTo>
                    <a:pt x="92" y="0"/>
                    <a:pt x="73" y="5"/>
                    <a:pt x="56" y="15"/>
                  </a:cubicBezTo>
                  <a:cubicBezTo>
                    <a:pt x="39" y="25"/>
                    <a:pt x="25" y="39"/>
                    <a:pt x="15" y="56"/>
                  </a:cubicBezTo>
                  <a:cubicBezTo>
                    <a:pt x="5" y="73"/>
                    <a:pt x="0" y="93"/>
                    <a:pt x="0" y="112"/>
                  </a:cubicBezTo>
                  <a:cubicBezTo>
                    <a:pt x="0" y="132"/>
                    <a:pt x="5" y="151"/>
                    <a:pt x="15" y="168"/>
                  </a:cubicBezTo>
                  <a:cubicBezTo>
                    <a:pt x="25" y="185"/>
                    <a:pt x="39" y="199"/>
                    <a:pt x="56" y="209"/>
                  </a:cubicBezTo>
                  <a:cubicBezTo>
                    <a:pt x="73" y="218"/>
                    <a:pt x="92" y="224"/>
                    <a:pt x="112" y="224"/>
                  </a:cubicBezTo>
                  <a:cubicBezTo>
                    <a:pt x="131" y="224"/>
                    <a:pt x="151" y="218"/>
                    <a:pt x="168" y="209"/>
                  </a:cubicBezTo>
                  <a:cubicBezTo>
                    <a:pt x="185" y="199"/>
                    <a:pt x="199" y="185"/>
                    <a:pt x="209" y="168"/>
                  </a:cubicBezTo>
                  <a:cubicBezTo>
                    <a:pt x="219" y="151"/>
                    <a:pt x="224" y="132"/>
                    <a:pt x="224" y="112"/>
                  </a:cubicBezTo>
                </a:path>
              </a:pathLst>
            </a:custGeom>
            <a:solidFill>
              <a:srgbClr val="F8B6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7"/>
            <p:cNvSpPr/>
            <p:nvPr/>
          </p:nvSpPr>
          <p:spPr>
            <a:xfrm>
              <a:off x="4710960" y="215640"/>
              <a:ext cx="80640" cy="81000"/>
            </a:xfrm>
            <a:custGeom>
              <a:rect b="b" l="l" r="r" t="t"/>
              <a:pathLst>
                <a:path extrusionOk="0" h="225" w="224">
                  <a:moveTo>
                    <a:pt x="223" y="112"/>
                  </a:moveTo>
                  <a:cubicBezTo>
                    <a:pt x="223" y="93"/>
                    <a:pt x="218" y="73"/>
                    <a:pt x="209" y="56"/>
                  </a:cubicBezTo>
                  <a:cubicBezTo>
                    <a:pt x="199" y="39"/>
                    <a:pt x="185" y="25"/>
                    <a:pt x="168" y="15"/>
                  </a:cubicBezTo>
                  <a:cubicBezTo>
                    <a:pt x="151" y="5"/>
                    <a:pt x="131" y="0"/>
                    <a:pt x="112" y="0"/>
                  </a:cubicBezTo>
                  <a:cubicBezTo>
                    <a:pt x="92" y="0"/>
                    <a:pt x="73" y="5"/>
                    <a:pt x="56" y="15"/>
                  </a:cubicBezTo>
                  <a:cubicBezTo>
                    <a:pt x="39" y="25"/>
                    <a:pt x="25" y="39"/>
                    <a:pt x="15" y="56"/>
                  </a:cubicBezTo>
                  <a:cubicBezTo>
                    <a:pt x="5" y="73"/>
                    <a:pt x="0" y="93"/>
                    <a:pt x="0" y="112"/>
                  </a:cubicBezTo>
                  <a:cubicBezTo>
                    <a:pt x="0" y="132"/>
                    <a:pt x="5" y="151"/>
                    <a:pt x="15" y="168"/>
                  </a:cubicBezTo>
                  <a:cubicBezTo>
                    <a:pt x="24" y="185"/>
                    <a:pt x="39" y="199"/>
                    <a:pt x="56" y="209"/>
                  </a:cubicBezTo>
                  <a:cubicBezTo>
                    <a:pt x="73" y="218"/>
                    <a:pt x="92" y="224"/>
                    <a:pt x="112" y="224"/>
                  </a:cubicBezTo>
                  <a:cubicBezTo>
                    <a:pt x="131" y="224"/>
                    <a:pt x="151" y="218"/>
                    <a:pt x="168" y="209"/>
                  </a:cubicBezTo>
                  <a:cubicBezTo>
                    <a:pt x="185" y="199"/>
                    <a:pt x="199" y="185"/>
                    <a:pt x="209" y="168"/>
                  </a:cubicBezTo>
                  <a:cubicBezTo>
                    <a:pt x="218" y="151"/>
                    <a:pt x="223" y="132"/>
                    <a:pt x="223" y="112"/>
                  </a:cubicBezTo>
                </a:path>
              </a:pathLst>
            </a:custGeom>
            <a:solidFill>
              <a:srgbClr val="7F59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7"/>
            <p:cNvSpPr/>
            <p:nvPr/>
          </p:nvSpPr>
          <p:spPr>
            <a:xfrm>
              <a:off x="4902120" y="21564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224" y="112"/>
                  </a:moveTo>
                  <a:cubicBezTo>
                    <a:pt x="224" y="93"/>
                    <a:pt x="219" y="73"/>
                    <a:pt x="209" y="56"/>
                  </a:cubicBezTo>
                  <a:cubicBezTo>
                    <a:pt x="199" y="39"/>
                    <a:pt x="185" y="25"/>
                    <a:pt x="168" y="15"/>
                  </a:cubicBezTo>
                  <a:cubicBezTo>
                    <a:pt x="151" y="5"/>
                    <a:pt x="131" y="0"/>
                    <a:pt x="112" y="0"/>
                  </a:cubicBezTo>
                  <a:cubicBezTo>
                    <a:pt x="92" y="0"/>
                    <a:pt x="73" y="5"/>
                    <a:pt x="56" y="15"/>
                  </a:cubicBezTo>
                  <a:cubicBezTo>
                    <a:pt x="39" y="25"/>
                    <a:pt x="25" y="39"/>
                    <a:pt x="15" y="56"/>
                  </a:cubicBezTo>
                  <a:cubicBezTo>
                    <a:pt x="5" y="73"/>
                    <a:pt x="0" y="93"/>
                    <a:pt x="0" y="112"/>
                  </a:cubicBezTo>
                  <a:cubicBezTo>
                    <a:pt x="0" y="132"/>
                    <a:pt x="6" y="151"/>
                    <a:pt x="15" y="168"/>
                  </a:cubicBezTo>
                  <a:cubicBezTo>
                    <a:pt x="25" y="185"/>
                    <a:pt x="39" y="199"/>
                    <a:pt x="56" y="209"/>
                  </a:cubicBezTo>
                  <a:cubicBezTo>
                    <a:pt x="73" y="218"/>
                    <a:pt x="93" y="224"/>
                    <a:pt x="112" y="224"/>
                  </a:cubicBezTo>
                  <a:cubicBezTo>
                    <a:pt x="132" y="224"/>
                    <a:pt x="151" y="218"/>
                    <a:pt x="168" y="209"/>
                  </a:cubicBezTo>
                  <a:cubicBezTo>
                    <a:pt x="185" y="199"/>
                    <a:pt x="199" y="185"/>
                    <a:pt x="209" y="168"/>
                  </a:cubicBezTo>
                  <a:cubicBezTo>
                    <a:pt x="219" y="151"/>
                    <a:pt x="224" y="132"/>
                    <a:pt x="224" y="112"/>
                  </a:cubicBezTo>
                </a:path>
              </a:pathLst>
            </a:custGeom>
            <a:solidFill>
              <a:srgbClr val="60C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7"/>
            <p:cNvSpPr/>
            <p:nvPr/>
          </p:nvSpPr>
          <p:spPr>
            <a:xfrm>
              <a:off x="5330160" y="255960"/>
              <a:ext cx="2335320" cy="360"/>
            </a:xfrm>
            <a:custGeom>
              <a:rect b="b" l="l" r="r" t="t"/>
              <a:pathLst>
                <a:path extrusionOk="0" h="1" w="6487">
                  <a:moveTo>
                    <a:pt x="0" y="0"/>
                  </a:moveTo>
                  <a:cubicBezTo>
                    <a:pt x="2162" y="0"/>
                    <a:pt x="4324" y="0"/>
                    <a:pt x="6486" y="0"/>
                  </a:cubicBezTo>
                </a:path>
              </a:pathLst>
            </a:custGeom>
            <a:noFill/>
            <a:ln cap="flat" cmpd="sng" w="10425">
              <a:solidFill>
                <a:srgbClr val="F8B62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7"/>
            <p:cNvSpPr/>
            <p:nvPr/>
          </p:nvSpPr>
          <p:spPr>
            <a:xfrm>
              <a:off x="2416320" y="255960"/>
              <a:ext cx="2335320" cy="360"/>
            </a:xfrm>
            <a:custGeom>
              <a:rect b="b" l="l" r="r" t="t"/>
              <a:pathLst>
                <a:path extrusionOk="0" h="1" w="6487">
                  <a:moveTo>
                    <a:pt x="0" y="0"/>
                  </a:moveTo>
                  <a:cubicBezTo>
                    <a:pt x="2162" y="0"/>
                    <a:pt x="4324" y="0"/>
                    <a:pt x="6486" y="0"/>
                  </a:cubicBezTo>
                </a:path>
              </a:pathLst>
            </a:custGeom>
            <a:noFill/>
            <a:ln cap="flat" cmpd="sng" w="10425">
              <a:solidFill>
                <a:srgbClr val="7F59A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27"/>
          <p:cNvGrpSpPr/>
          <p:nvPr/>
        </p:nvGrpSpPr>
        <p:grpSpPr>
          <a:xfrm>
            <a:off x="2383560" y="5446080"/>
            <a:ext cx="5249160" cy="81000"/>
            <a:chOff x="2383560" y="5446080"/>
            <a:chExt cx="5249160" cy="81000"/>
          </a:xfrm>
        </p:grpSpPr>
        <p:sp>
          <p:nvSpPr>
            <p:cNvPr id="139" name="Google Shape;139;p27"/>
            <p:cNvSpPr/>
            <p:nvPr/>
          </p:nvSpPr>
          <p:spPr>
            <a:xfrm>
              <a:off x="4902120" y="544608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0" y="112"/>
                  </a:moveTo>
                  <a:cubicBezTo>
                    <a:pt x="0" y="132"/>
                    <a:pt x="5" y="151"/>
                    <a:pt x="15" y="168"/>
                  </a:cubicBezTo>
                  <a:cubicBezTo>
                    <a:pt x="25" y="185"/>
                    <a:pt x="39" y="199"/>
                    <a:pt x="56" y="209"/>
                  </a:cubicBezTo>
                  <a:cubicBezTo>
                    <a:pt x="73" y="219"/>
                    <a:pt x="92" y="224"/>
                    <a:pt x="112" y="224"/>
                  </a:cubicBezTo>
                  <a:cubicBezTo>
                    <a:pt x="131" y="224"/>
                    <a:pt x="151" y="219"/>
                    <a:pt x="168" y="209"/>
                  </a:cubicBezTo>
                  <a:cubicBezTo>
                    <a:pt x="185" y="199"/>
                    <a:pt x="199" y="185"/>
                    <a:pt x="209" y="168"/>
                  </a:cubicBezTo>
                  <a:cubicBezTo>
                    <a:pt x="219" y="151"/>
                    <a:pt x="224" y="132"/>
                    <a:pt x="224" y="112"/>
                  </a:cubicBezTo>
                  <a:cubicBezTo>
                    <a:pt x="224" y="92"/>
                    <a:pt x="219" y="73"/>
                    <a:pt x="209" y="56"/>
                  </a:cubicBezTo>
                  <a:cubicBezTo>
                    <a:pt x="199" y="39"/>
                    <a:pt x="185" y="25"/>
                    <a:pt x="168" y="15"/>
                  </a:cubicBezTo>
                  <a:cubicBezTo>
                    <a:pt x="151" y="5"/>
                    <a:pt x="132" y="0"/>
                    <a:pt x="112" y="0"/>
                  </a:cubicBezTo>
                  <a:cubicBezTo>
                    <a:pt x="93" y="0"/>
                    <a:pt x="73" y="5"/>
                    <a:pt x="56" y="15"/>
                  </a:cubicBezTo>
                  <a:cubicBezTo>
                    <a:pt x="39" y="25"/>
                    <a:pt x="25" y="39"/>
                    <a:pt x="15" y="56"/>
                  </a:cubicBezTo>
                  <a:cubicBezTo>
                    <a:pt x="6" y="73"/>
                    <a:pt x="0" y="92"/>
                    <a:pt x="0" y="112"/>
                  </a:cubicBezTo>
                </a:path>
              </a:pathLst>
            </a:custGeom>
            <a:solidFill>
              <a:srgbClr val="E54B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7"/>
            <p:cNvSpPr/>
            <p:nvPr/>
          </p:nvSpPr>
          <p:spPr>
            <a:xfrm>
              <a:off x="4710960" y="5446080"/>
              <a:ext cx="80640" cy="81000"/>
            </a:xfrm>
            <a:custGeom>
              <a:rect b="b" l="l" r="r" t="t"/>
              <a:pathLst>
                <a:path extrusionOk="0" h="225" w="224">
                  <a:moveTo>
                    <a:pt x="0" y="112"/>
                  </a:moveTo>
                  <a:cubicBezTo>
                    <a:pt x="0" y="132"/>
                    <a:pt x="5" y="151"/>
                    <a:pt x="15" y="168"/>
                  </a:cubicBezTo>
                  <a:cubicBezTo>
                    <a:pt x="25" y="185"/>
                    <a:pt x="39" y="199"/>
                    <a:pt x="56" y="209"/>
                  </a:cubicBezTo>
                  <a:cubicBezTo>
                    <a:pt x="73" y="219"/>
                    <a:pt x="92" y="224"/>
                    <a:pt x="112" y="224"/>
                  </a:cubicBezTo>
                  <a:cubicBezTo>
                    <a:pt x="131" y="224"/>
                    <a:pt x="151" y="219"/>
                    <a:pt x="168" y="209"/>
                  </a:cubicBezTo>
                  <a:cubicBezTo>
                    <a:pt x="185" y="199"/>
                    <a:pt x="199" y="185"/>
                    <a:pt x="209" y="168"/>
                  </a:cubicBezTo>
                  <a:cubicBezTo>
                    <a:pt x="218" y="151"/>
                    <a:pt x="223" y="132"/>
                    <a:pt x="223" y="112"/>
                  </a:cubicBezTo>
                  <a:cubicBezTo>
                    <a:pt x="223" y="92"/>
                    <a:pt x="218" y="73"/>
                    <a:pt x="209" y="56"/>
                  </a:cubicBezTo>
                  <a:cubicBezTo>
                    <a:pt x="199" y="39"/>
                    <a:pt x="185" y="25"/>
                    <a:pt x="168" y="15"/>
                  </a:cubicBezTo>
                  <a:cubicBezTo>
                    <a:pt x="151" y="5"/>
                    <a:pt x="131" y="0"/>
                    <a:pt x="112" y="0"/>
                  </a:cubicBezTo>
                  <a:cubicBezTo>
                    <a:pt x="92" y="0"/>
                    <a:pt x="73" y="5"/>
                    <a:pt x="56" y="15"/>
                  </a:cubicBezTo>
                  <a:cubicBezTo>
                    <a:pt x="39" y="25"/>
                    <a:pt x="24" y="39"/>
                    <a:pt x="15" y="56"/>
                  </a:cubicBezTo>
                  <a:cubicBezTo>
                    <a:pt x="5" y="73"/>
                    <a:pt x="0" y="92"/>
                    <a:pt x="0" y="112"/>
                  </a:cubicBezTo>
                </a:path>
              </a:pathLst>
            </a:custGeom>
            <a:solidFill>
              <a:srgbClr val="F8B6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7"/>
            <p:cNvSpPr/>
            <p:nvPr/>
          </p:nvSpPr>
          <p:spPr>
            <a:xfrm>
              <a:off x="5289840" y="544608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0" y="112"/>
                  </a:moveTo>
                  <a:cubicBezTo>
                    <a:pt x="0" y="132"/>
                    <a:pt x="5" y="151"/>
                    <a:pt x="15" y="168"/>
                  </a:cubicBezTo>
                  <a:cubicBezTo>
                    <a:pt x="25" y="185"/>
                    <a:pt x="39" y="199"/>
                    <a:pt x="56" y="209"/>
                  </a:cubicBezTo>
                  <a:cubicBezTo>
                    <a:pt x="73" y="219"/>
                    <a:pt x="92" y="224"/>
                    <a:pt x="112" y="224"/>
                  </a:cubicBezTo>
                  <a:cubicBezTo>
                    <a:pt x="131" y="224"/>
                    <a:pt x="151" y="219"/>
                    <a:pt x="168" y="209"/>
                  </a:cubicBezTo>
                  <a:cubicBezTo>
                    <a:pt x="185" y="199"/>
                    <a:pt x="199" y="185"/>
                    <a:pt x="209" y="168"/>
                  </a:cubicBezTo>
                  <a:cubicBezTo>
                    <a:pt x="219" y="151"/>
                    <a:pt x="224" y="132"/>
                    <a:pt x="224" y="112"/>
                  </a:cubicBezTo>
                  <a:cubicBezTo>
                    <a:pt x="224" y="92"/>
                    <a:pt x="219" y="73"/>
                    <a:pt x="209" y="56"/>
                  </a:cubicBezTo>
                  <a:cubicBezTo>
                    <a:pt x="199" y="39"/>
                    <a:pt x="185" y="25"/>
                    <a:pt x="168" y="15"/>
                  </a:cubicBezTo>
                  <a:cubicBezTo>
                    <a:pt x="151" y="5"/>
                    <a:pt x="131" y="0"/>
                    <a:pt x="112" y="0"/>
                  </a:cubicBezTo>
                  <a:cubicBezTo>
                    <a:pt x="92" y="0"/>
                    <a:pt x="73" y="5"/>
                    <a:pt x="56" y="15"/>
                  </a:cubicBezTo>
                  <a:cubicBezTo>
                    <a:pt x="39" y="25"/>
                    <a:pt x="25" y="39"/>
                    <a:pt x="15" y="56"/>
                  </a:cubicBezTo>
                  <a:cubicBezTo>
                    <a:pt x="5" y="73"/>
                    <a:pt x="0" y="92"/>
                    <a:pt x="0" y="112"/>
                  </a:cubicBezTo>
                </a:path>
              </a:pathLst>
            </a:custGeom>
            <a:solidFill>
              <a:srgbClr val="7F59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5098320" y="5446080"/>
              <a:ext cx="81000" cy="81000"/>
            </a:xfrm>
            <a:custGeom>
              <a:rect b="b" l="l" r="r" t="t"/>
              <a:pathLst>
                <a:path extrusionOk="0" h="225" w="225">
                  <a:moveTo>
                    <a:pt x="0" y="112"/>
                  </a:moveTo>
                  <a:cubicBezTo>
                    <a:pt x="0" y="132"/>
                    <a:pt x="5" y="151"/>
                    <a:pt x="15" y="168"/>
                  </a:cubicBezTo>
                  <a:cubicBezTo>
                    <a:pt x="25" y="185"/>
                    <a:pt x="39" y="199"/>
                    <a:pt x="56" y="209"/>
                  </a:cubicBezTo>
                  <a:cubicBezTo>
                    <a:pt x="73" y="219"/>
                    <a:pt x="92" y="224"/>
                    <a:pt x="112" y="224"/>
                  </a:cubicBezTo>
                  <a:cubicBezTo>
                    <a:pt x="132" y="224"/>
                    <a:pt x="151" y="219"/>
                    <a:pt x="168" y="209"/>
                  </a:cubicBezTo>
                  <a:cubicBezTo>
                    <a:pt x="185" y="199"/>
                    <a:pt x="199" y="185"/>
                    <a:pt x="209" y="168"/>
                  </a:cubicBezTo>
                  <a:cubicBezTo>
                    <a:pt x="219" y="151"/>
                    <a:pt x="224" y="132"/>
                    <a:pt x="224" y="112"/>
                  </a:cubicBezTo>
                  <a:cubicBezTo>
                    <a:pt x="224" y="92"/>
                    <a:pt x="219" y="73"/>
                    <a:pt x="209" y="56"/>
                  </a:cubicBezTo>
                  <a:cubicBezTo>
                    <a:pt x="199" y="39"/>
                    <a:pt x="185" y="25"/>
                    <a:pt x="168" y="15"/>
                  </a:cubicBezTo>
                  <a:cubicBezTo>
                    <a:pt x="151" y="5"/>
                    <a:pt x="132" y="0"/>
                    <a:pt x="112" y="0"/>
                  </a:cubicBezTo>
                  <a:cubicBezTo>
                    <a:pt x="92" y="0"/>
                    <a:pt x="73" y="5"/>
                    <a:pt x="56" y="15"/>
                  </a:cubicBezTo>
                  <a:cubicBezTo>
                    <a:pt x="39" y="25"/>
                    <a:pt x="25" y="39"/>
                    <a:pt x="15" y="56"/>
                  </a:cubicBezTo>
                  <a:cubicBezTo>
                    <a:pt x="5" y="73"/>
                    <a:pt x="0" y="92"/>
                    <a:pt x="0" y="112"/>
                  </a:cubicBezTo>
                </a:path>
              </a:pathLst>
            </a:custGeom>
            <a:solidFill>
              <a:srgbClr val="60C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2383560" y="5486400"/>
              <a:ext cx="2335320" cy="360"/>
            </a:xfrm>
            <a:custGeom>
              <a:rect b="b" l="l" r="r" t="t"/>
              <a:pathLst>
                <a:path extrusionOk="0" h="1" w="6487">
                  <a:moveTo>
                    <a:pt x="0" y="0"/>
                  </a:moveTo>
                  <a:cubicBezTo>
                    <a:pt x="2162" y="0"/>
                    <a:pt x="4324" y="0"/>
                    <a:pt x="6486" y="0"/>
                  </a:cubicBezTo>
                </a:path>
              </a:pathLst>
            </a:custGeom>
            <a:noFill/>
            <a:ln cap="flat" cmpd="sng" w="10425">
              <a:solidFill>
                <a:srgbClr val="F8B62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5297400" y="5486400"/>
              <a:ext cx="2335320" cy="360"/>
            </a:xfrm>
            <a:custGeom>
              <a:rect b="b" l="l" r="r" t="t"/>
              <a:pathLst>
                <a:path extrusionOk="0" h="1" w="6487">
                  <a:moveTo>
                    <a:pt x="0" y="0"/>
                  </a:moveTo>
                  <a:cubicBezTo>
                    <a:pt x="2162" y="0"/>
                    <a:pt x="4324" y="0"/>
                    <a:pt x="6486" y="0"/>
                  </a:cubicBezTo>
                </a:path>
              </a:pathLst>
            </a:custGeom>
            <a:noFill/>
            <a:ln cap="flat" cmpd="sng" w="10425">
              <a:solidFill>
                <a:srgbClr val="7F59A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Iv3vgjM8Pv4" TargetMode="External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0"/>
          <p:cNvSpPr txBox="1"/>
          <p:nvPr/>
        </p:nvSpPr>
        <p:spPr>
          <a:xfrm>
            <a:off x="576000" y="1319040"/>
            <a:ext cx="3384000" cy="1158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6700" u="none" cap="none" strike="noStrike">
                <a:solidFill>
                  <a:srgbClr val="F4F4F4"/>
                </a:solidFill>
                <a:highlight>
                  <a:srgbClr val="FE7130"/>
                </a:highlight>
                <a:latin typeface="Noto Sans"/>
                <a:ea typeface="Noto Sans"/>
                <a:cs typeface="Noto Sans"/>
                <a:sym typeface="Noto Sans"/>
              </a:rPr>
              <a:t>BUBBLE</a:t>
            </a:r>
            <a:endParaRPr b="0" sz="6700" strike="noStrike">
              <a:solidFill>
                <a:srgbClr val="F4F4F4"/>
              </a:solidFill>
              <a:highlight>
                <a:srgbClr val="FE7130"/>
              </a:highlight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98" name="Google Shape;198;p40"/>
          <p:cNvSpPr txBox="1"/>
          <p:nvPr/>
        </p:nvSpPr>
        <p:spPr>
          <a:xfrm>
            <a:off x="648000" y="2297520"/>
            <a:ext cx="3672000" cy="762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 strike="noStrike">
                <a:solidFill>
                  <a:srgbClr val="FE7130"/>
                </a:solidFill>
                <a:latin typeface="Noto Sans"/>
                <a:ea typeface="Noto Sans"/>
                <a:cs typeface="Noto Sans"/>
                <a:sym typeface="Noto Sans"/>
              </a:rPr>
              <a:t>SORT</a:t>
            </a:r>
            <a:endParaRPr b="0" sz="4400" strike="noStrike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99" name="Google Shape;199;p40"/>
          <p:cNvSpPr txBox="1"/>
          <p:nvPr/>
        </p:nvSpPr>
        <p:spPr>
          <a:xfrm>
            <a:off x="0" y="5056150"/>
            <a:ext cx="43014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Alunos: Allana Paganini, Bianca Maccarini, Jaqueline Camargo e João Danielewicz</a:t>
            </a:r>
            <a:endParaRPr/>
          </a:p>
        </p:txBody>
      </p:sp>
      <p:grpSp>
        <p:nvGrpSpPr>
          <p:cNvPr id="200" name="Google Shape;200;p40"/>
          <p:cNvGrpSpPr/>
          <p:nvPr/>
        </p:nvGrpSpPr>
        <p:grpSpPr>
          <a:xfrm>
            <a:off x="4538723" y="644699"/>
            <a:ext cx="5487173" cy="4381146"/>
            <a:chOff x="4750313" y="694350"/>
            <a:chExt cx="5096288" cy="4069050"/>
          </a:xfrm>
        </p:grpSpPr>
        <p:sp>
          <p:nvSpPr>
            <p:cNvPr id="201" name="Google Shape;201;p40"/>
            <p:cNvSpPr/>
            <p:nvPr/>
          </p:nvSpPr>
          <p:spPr>
            <a:xfrm>
              <a:off x="5196200" y="840875"/>
              <a:ext cx="1875900" cy="1703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0"/>
            <p:cNvSpPr/>
            <p:nvPr/>
          </p:nvSpPr>
          <p:spPr>
            <a:xfrm>
              <a:off x="8305650" y="3325225"/>
              <a:ext cx="1473900" cy="13383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0"/>
            <p:cNvSpPr/>
            <p:nvPr/>
          </p:nvSpPr>
          <p:spPr>
            <a:xfrm>
              <a:off x="6295763" y="1113300"/>
              <a:ext cx="1875900" cy="1703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0"/>
            <p:cNvSpPr/>
            <p:nvPr/>
          </p:nvSpPr>
          <p:spPr>
            <a:xfrm>
              <a:off x="7701700" y="694350"/>
              <a:ext cx="1875900" cy="1703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0"/>
            <p:cNvSpPr/>
            <p:nvPr/>
          </p:nvSpPr>
          <p:spPr>
            <a:xfrm>
              <a:off x="8238600" y="2105229"/>
              <a:ext cx="1608000" cy="1460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0"/>
            <p:cNvSpPr/>
            <p:nvPr/>
          </p:nvSpPr>
          <p:spPr>
            <a:xfrm>
              <a:off x="6964300" y="3060000"/>
              <a:ext cx="1875900" cy="1703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0"/>
            <p:cNvSpPr/>
            <p:nvPr/>
          </p:nvSpPr>
          <p:spPr>
            <a:xfrm>
              <a:off x="4799550" y="1084174"/>
              <a:ext cx="1269900" cy="13383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0"/>
            <p:cNvSpPr/>
            <p:nvPr/>
          </p:nvSpPr>
          <p:spPr>
            <a:xfrm>
              <a:off x="4750313" y="1827063"/>
              <a:ext cx="1875900" cy="1703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40"/>
            <p:cNvSpPr/>
            <p:nvPr/>
          </p:nvSpPr>
          <p:spPr>
            <a:xfrm>
              <a:off x="4750313" y="3060011"/>
              <a:ext cx="1684200" cy="1529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40"/>
            <p:cNvSpPr/>
            <p:nvPr/>
          </p:nvSpPr>
          <p:spPr>
            <a:xfrm>
              <a:off x="5999438" y="2972850"/>
              <a:ext cx="1875900" cy="1703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40"/>
          <p:cNvSpPr/>
          <p:nvPr/>
        </p:nvSpPr>
        <p:spPr>
          <a:xfrm>
            <a:off x="6856400" y="644700"/>
            <a:ext cx="409800" cy="379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40"/>
          <p:cNvSpPr/>
          <p:nvPr/>
        </p:nvSpPr>
        <p:spPr>
          <a:xfrm>
            <a:off x="7169000" y="5090507"/>
            <a:ext cx="494400" cy="54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40"/>
          <p:cNvSpPr/>
          <p:nvPr/>
        </p:nvSpPr>
        <p:spPr>
          <a:xfrm>
            <a:off x="4434575" y="269600"/>
            <a:ext cx="653700" cy="61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40"/>
          <p:cNvSpPr/>
          <p:nvPr/>
        </p:nvSpPr>
        <p:spPr>
          <a:xfrm>
            <a:off x="3754550" y="3393714"/>
            <a:ext cx="494400" cy="54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40"/>
          <p:cNvSpPr/>
          <p:nvPr/>
        </p:nvSpPr>
        <p:spPr>
          <a:xfrm>
            <a:off x="9346700" y="133475"/>
            <a:ext cx="494400" cy="545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40"/>
          <p:cNvPicPr preferRelativeResize="0"/>
          <p:nvPr/>
        </p:nvPicPr>
        <p:blipFill rotWithShape="1">
          <a:blip r:embed="rId3">
            <a:alphaModFix/>
          </a:blip>
          <a:srcRect b="0" l="7408" r="9437" t="0"/>
          <a:stretch/>
        </p:blipFill>
        <p:spPr>
          <a:xfrm>
            <a:off x="4926675" y="1433875"/>
            <a:ext cx="4355325" cy="29450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9525">
              <a:srgbClr val="000000">
                <a:alpha val="22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1"/>
          <p:cNvSpPr txBox="1"/>
          <p:nvPr/>
        </p:nvSpPr>
        <p:spPr>
          <a:xfrm>
            <a:off x="4860000" y="1446840"/>
            <a:ext cx="4500000" cy="13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500" strike="noStrike">
                <a:solidFill>
                  <a:srgbClr val="FE7130"/>
                </a:solidFill>
                <a:latin typeface="Noto Sans"/>
                <a:ea typeface="Noto Sans"/>
                <a:cs typeface="Noto Sans"/>
                <a:sym typeface="Noto Sans"/>
              </a:rPr>
              <a:t>O que é o Bubble Sort?</a:t>
            </a:r>
            <a:endParaRPr b="0" sz="3500" strike="noStrike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2" name="Google Shape;222;p41"/>
          <p:cNvSpPr txBox="1"/>
          <p:nvPr/>
        </p:nvSpPr>
        <p:spPr>
          <a:xfrm>
            <a:off x="5988600" y="2977560"/>
            <a:ext cx="2962080" cy="1451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200" strike="noStrike">
                <a:latin typeface="Noto Sans"/>
                <a:ea typeface="Noto Sans"/>
                <a:cs typeface="Noto Sans"/>
                <a:sym typeface="Noto Sans"/>
              </a:rPr>
              <a:t>O Bubble-Sort é um dos algoritmos de ordenação mais simples, que consiste em percorrer os N elementos de um vetor</a:t>
            </a:r>
            <a:r>
              <a:rPr lang="pt-BR" sz="1200">
                <a:latin typeface="Noto Sans"/>
                <a:ea typeface="Noto Sans"/>
                <a:cs typeface="Noto Sans"/>
                <a:sym typeface="Noto Sans"/>
              </a:rPr>
              <a:t>.</a:t>
            </a:r>
            <a:r>
              <a:rPr b="0" lang="pt-BR" sz="1200" strike="noStrike"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pt-BR" sz="1200">
                <a:latin typeface="Noto Sans"/>
                <a:ea typeface="Noto Sans"/>
                <a:cs typeface="Noto Sans"/>
                <a:sym typeface="Noto Sans"/>
              </a:rPr>
              <a:t>P</a:t>
            </a:r>
            <a:r>
              <a:rPr b="0" lang="pt-BR" sz="1200" strike="noStrike">
                <a:latin typeface="Noto Sans"/>
                <a:ea typeface="Noto Sans"/>
                <a:cs typeface="Noto Sans"/>
                <a:sym typeface="Noto Sans"/>
              </a:rPr>
              <a:t>ara cada vez percorrida, todos os elementos são comparados com o seu próximo, para verificar se estão na ordem desejada.</a:t>
            </a:r>
            <a:endParaRPr b="0" sz="1200" strike="noStrike"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2"/>
          <p:cNvSpPr txBox="1"/>
          <p:nvPr/>
        </p:nvSpPr>
        <p:spPr>
          <a:xfrm>
            <a:off x="720000" y="1980000"/>
            <a:ext cx="1954080" cy="2488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trike="noStrike">
                <a:latin typeface="Noto Sans"/>
                <a:ea typeface="Noto Sans"/>
                <a:cs typeface="Noto Sans"/>
                <a:sym typeface="Noto Sans"/>
              </a:rPr>
              <a:t>Na primeira iteração, é encontrado o maior elemento e o mesmo é deslocado até a </a:t>
            </a:r>
            <a:r>
              <a:rPr lang="pt-BR">
                <a:latin typeface="Noto Sans"/>
                <a:ea typeface="Noto Sans"/>
                <a:cs typeface="Noto Sans"/>
                <a:sym typeface="Noto Sans"/>
              </a:rPr>
              <a:t>última</a:t>
            </a:r>
            <a:r>
              <a:rPr b="0" lang="pt-BR" strike="noStrike">
                <a:latin typeface="Noto Sans"/>
                <a:ea typeface="Noto Sans"/>
                <a:cs typeface="Noto Sans"/>
                <a:sym typeface="Noto Sans"/>
              </a:rPr>
              <a:t> posição. Na segunda iteração, é encontrado o segundo maior elemento e o mesmo é deslocado até a penúltima posição. Continua até que todos os elementos serem ordenados.</a:t>
            </a:r>
            <a:endParaRPr b="0" strike="noStrike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8" name="Google Shape;228;p42"/>
          <p:cNvSpPr txBox="1"/>
          <p:nvPr/>
        </p:nvSpPr>
        <p:spPr>
          <a:xfrm>
            <a:off x="7225920" y="2102040"/>
            <a:ext cx="1954080" cy="2073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trike="noStrike">
                <a:latin typeface="Noto Sans"/>
                <a:ea typeface="Noto Sans"/>
                <a:cs typeface="Noto Sans"/>
                <a:sym typeface="Noto Sans"/>
              </a:rPr>
              <a:t>Não é obrigatório colocar sempre o maior elemento no final do vetor</a:t>
            </a:r>
            <a:r>
              <a:rPr lang="pt-BR">
                <a:latin typeface="Noto Sans"/>
                <a:ea typeface="Noto Sans"/>
                <a:cs typeface="Noto Sans"/>
                <a:sym typeface="Noto Sans"/>
              </a:rPr>
              <a:t>.</a:t>
            </a:r>
            <a:r>
              <a:rPr lang="pt-BR" strike="noStrike"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pt-BR">
                <a:latin typeface="Noto Sans"/>
                <a:ea typeface="Noto Sans"/>
                <a:cs typeface="Noto Sans"/>
                <a:sym typeface="Noto Sans"/>
              </a:rPr>
              <a:t>D</a:t>
            </a:r>
            <a:r>
              <a:rPr lang="pt-BR" strike="noStrike">
                <a:latin typeface="Noto Sans"/>
                <a:ea typeface="Noto Sans"/>
                <a:cs typeface="Noto Sans"/>
                <a:sym typeface="Noto Sans"/>
              </a:rPr>
              <a:t>ependendo da sua lógica de programação, é possível deixar os elementos de forma decrescente.</a:t>
            </a:r>
            <a:br>
              <a:rPr lang="pt-BR" sz="2000">
                <a:latin typeface="Noto Sans"/>
                <a:ea typeface="Noto Sans"/>
                <a:cs typeface="Noto Sans"/>
                <a:sym typeface="Noto Sans"/>
              </a:rPr>
            </a:br>
            <a:br>
              <a:rPr lang="pt-BR" sz="2000">
                <a:latin typeface="Noto Sans"/>
                <a:ea typeface="Noto Sans"/>
                <a:cs typeface="Noto Sans"/>
                <a:sym typeface="Noto Sans"/>
              </a:rPr>
            </a:br>
            <a:endParaRPr strike="noStrike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9" name="Google Shape;229;p42"/>
          <p:cNvSpPr txBox="1"/>
          <p:nvPr/>
        </p:nvSpPr>
        <p:spPr>
          <a:xfrm>
            <a:off x="540000" y="866520"/>
            <a:ext cx="2916000" cy="933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 strike="noStrike">
                <a:solidFill>
                  <a:srgbClr val="60C4E4"/>
                </a:solidFill>
                <a:latin typeface="Noto Sans"/>
                <a:ea typeface="Noto Sans"/>
                <a:cs typeface="Noto Sans"/>
                <a:sym typeface="Noto Sans"/>
              </a:rPr>
              <a:t>Execução do algoritmo de Bubble Sort</a:t>
            </a:r>
            <a:endParaRPr b="0" sz="1800" strike="noStrike"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230" name="Google Shape;230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31970" y="855275"/>
            <a:ext cx="2724480" cy="396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/>
          <p:nvPr/>
        </p:nvSpPr>
        <p:spPr>
          <a:xfrm>
            <a:off x="702025" y="565620"/>
            <a:ext cx="29160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60C4E4"/>
                </a:solidFill>
                <a:latin typeface="Noto Sans"/>
                <a:ea typeface="Noto Sans"/>
                <a:cs typeface="Noto Sans"/>
                <a:sym typeface="Noto Sans"/>
              </a:rPr>
              <a:t>Como funciona</a:t>
            </a:r>
            <a:endParaRPr b="1" sz="1800">
              <a:solidFill>
                <a:srgbClr val="60C4E4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6" name="Google Shape;236;p43"/>
          <p:cNvSpPr txBox="1"/>
          <p:nvPr/>
        </p:nvSpPr>
        <p:spPr>
          <a:xfrm>
            <a:off x="6575500" y="1786825"/>
            <a:ext cx="2453400" cy="15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Noto Sans"/>
                <a:ea typeface="Noto Sans"/>
                <a:cs typeface="Noto Sans"/>
                <a:sym typeface="Noto Sans"/>
              </a:rPr>
              <a:t>Matriz: [5, 1, 4, 2, 8]</a:t>
            </a:r>
            <a:endParaRPr sz="19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Noto Sans"/>
                <a:ea typeface="Noto Sans"/>
                <a:cs typeface="Noto Sans"/>
                <a:sym typeface="Noto Sans"/>
              </a:rPr>
              <a:t>1: [1, 5, 4, 2, 8]</a:t>
            </a:r>
            <a:endParaRPr sz="19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Noto Sans"/>
                <a:ea typeface="Noto Sans"/>
                <a:cs typeface="Noto Sans"/>
                <a:sym typeface="Noto Sans"/>
              </a:rPr>
              <a:t>2: [1, 4, 5, 2, 8]</a:t>
            </a:r>
            <a:endParaRPr sz="19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Noto Sans"/>
                <a:ea typeface="Noto Sans"/>
                <a:cs typeface="Noto Sans"/>
                <a:sym typeface="Noto Sans"/>
              </a:rPr>
              <a:t>3: [1, 4, 2, 5, 8]</a:t>
            </a:r>
            <a:endParaRPr sz="19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7" name="Google Shape;237;p43"/>
          <p:cNvSpPr txBox="1"/>
          <p:nvPr/>
        </p:nvSpPr>
        <p:spPr>
          <a:xfrm>
            <a:off x="597875" y="1499225"/>
            <a:ext cx="5253900" cy="22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Noto Sans"/>
                <a:ea typeface="Noto Sans"/>
                <a:cs typeface="Noto Sans"/>
                <a:sym typeface="Noto Sans"/>
              </a:rPr>
              <a:t>1:</a:t>
            </a:r>
            <a:r>
              <a:rPr lang="pt-BR">
                <a:latin typeface="Noto Sans"/>
                <a:ea typeface="Noto Sans"/>
                <a:cs typeface="Noto Sans"/>
                <a:sym typeface="Noto Sans"/>
              </a:rPr>
              <a:t> O algoritmo começa comparando o primeiro elemento (5) com o próximo elemento (1). Como 5 é maior que 1, eles são trocados de lugar.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Noto Sans"/>
                <a:ea typeface="Noto Sans"/>
                <a:cs typeface="Noto Sans"/>
                <a:sym typeface="Noto Sans"/>
              </a:rPr>
              <a:t>2:</a:t>
            </a:r>
            <a:r>
              <a:rPr lang="pt-BR"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pt-BR">
                <a:latin typeface="Noto Sans"/>
                <a:ea typeface="Noto Sans"/>
                <a:cs typeface="Noto Sans"/>
                <a:sym typeface="Noto Sans"/>
              </a:rPr>
              <a:t>O</a:t>
            </a:r>
            <a:r>
              <a:rPr lang="pt-BR">
                <a:latin typeface="Noto Sans"/>
                <a:ea typeface="Noto Sans"/>
                <a:cs typeface="Noto Sans"/>
                <a:sym typeface="Noto Sans"/>
              </a:rPr>
              <a:t> algoritmo passa para o próximo par de elementos, que é (5, 4). 5 é maior que 4, então eles são trocados.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Noto Sans"/>
                <a:ea typeface="Noto Sans"/>
                <a:cs typeface="Noto Sans"/>
                <a:sym typeface="Noto Sans"/>
              </a:rPr>
              <a:t>3:</a:t>
            </a:r>
            <a:r>
              <a:rPr lang="pt-BR">
                <a:latin typeface="Noto Sans"/>
                <a:ea typeface="Noto Sans"/>
                <a:cs typeface="Noto Sans"/>
                <a:sym typeface="Noto Sans"/>
              </a:rPr>
              <a:t> O algoritmo continua comparando e trocando elementos. (5, 2) é comparado e trocado, e depois (5, 8) é comparado e não é necessário trocar.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oto Sans"/>
                <a:ea typeface="Noto Sans"/>
                <a:cs typeface="Noto Sans"/>
                <a:sym typeface="Noto Sans"/>
              </a:rPr>
              <a:t>Agora, o maior elemento (8) está na última posição, pois o Bubble Sort empurra o maior elemento para o final em cada passagem.</a:t>
            </a:r>
            <a:endParaRPr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4"/>
          <p:cNvSpPr txBox="1"/>
          <p:nvPr/>
        </p:nvSpPr>
        <p:spPr>
          <a:xfrm>
            <a:off x="6371038" y="1451200"/>
            <a:ext cx="3136200" cy="6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Noto Sans"/>
                <a:ea typeface="Noto Sans"/>
                <a:cs typeface="Noto Sans"/>
                <a:sym typeface="Noto Sans"/>
              </a:rPr>
              <a:t>Matriz final: [1, 2, 4, 5, 8]</a:t>
            </a:r>
            <a:endParaRPr sz="2000"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43" name="Google Shape;243;p44"/>
          <p:cNvSpPr txBox="1"/>
          <p:nvPr/>
        </p:nvSpPr>
        <p:spPr>
          <a:xfrm>
            <a:off x="597875" y="1499225"/>
            <a:ext cx="52539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O algoritmo continua repetindo essas etapas até que nenhuma troca seja feita em uma passagem completa pela matriz. O processo é repetido até que a matriz esteja totalmente ordenada.</a:t>
            </a:r>
            <a:endParaRPr>
              <a:solidFill>
                <a:schemeClr val="dk1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Noto Sans"/>
                <a:ea typeface="Noto Sans"/>
                <a:cs typeface="Noto Sans"/>
                <a:sym typeface="Noto Sans"/>
              </a:rPr>
              <a:t>Essencialmente, o algoritmo Bubble Sort funciona comparando elementos adjacentes e movendo o maior (ou menor, dependendo da direção da ordenação) para a posição correta. Isso é repetido várias vezes até que a matriz esteja ordenada. É um algoritmo de ordenação simples, mas não é eficiente para grandes conjuntos de dados.</a:t>
            </a:r>
            <a:endParaRPr b="1"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244" name="Google Shape;244;p44"/>
          <p:cNvPicPr preferRelativeResize="0"/>
          <p:nvPr/>
        </p:nvPicPr>
        <p:blipFill rotWithShape="1">
          <a:blip r:embed="rId3">
            <a:alphaModFix/>
          </a:blip>
          <a:srcRect b="32946" l="21918" r="22036" t="37079"/>
          <a:stretch/>
        </p:blipFill>
        <p:spPr>
          <a:xfrm>
            <a:off x="6155012" y="2203425"/>
            <a:ext cx="3568264" cy="10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249" name="Google Shape;249;p45" title="Bubble sort with Hungarian, folk danc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6113" y="1240525"/>
            <a:ext cx="6388400" cy="359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5"/>
          <p:cNvSpPr txBox="1"/>
          <p:nvPr/>
        </p:nvSpPr>
        <p:spPr>
          <a:xfrm>
            <a:off x="3654612" y="306925"/>
            <a:ext cx="27714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60C4E4"/>
                </a:solidFill>
                <a:latin typeface="Noto Sans"/>
                <a:ea typeface="Noto Sans"/>
                <a:cs typeface="Noto Sans"/>
                <a:sym typeface="Noto Sans"/>
              </a:rPr>
              <a:t>Vídeo demonstrativo</a:t>
            </a:r>
            <a:endParaRPr b="0" sz="2000" strike="noStrike"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46"/>
          <p:cNvGrpSpPr/>
          <p:nvPr/>
        </p:nvGrpSpPr>
        <p:grpSpPr>
          <a:xfrm>
            <a:off x="4745520" y="286560"/>
            <a:ext cx="659880" cy="80640"/>
            <a:chOff x="4745520" y="286560"/>
            <a:chExt cx="659880" cy="80640"/>
          </a:xfrm>
        </p:grpSpPr>
        <p:sp>
          <p:nvSpPr>
            <p:cNvPr id="256" name="Google Shape;256;p46"/>
            <p:cNvSpPr/>
            <p:nvPr/>
          </p:nvSpPr>
          <p:spPr>
            <a:xfrm>
              <a:off x="5132880" y="286560"/>
              <a:ext cx="81000" cy="80640"/>
            </a:xfrm>
            <a:custGeom>
              <a:rect b="b" l="l" r="r" t="t"/>
              <a:pathLst>
                <a:path extrusionOk="0" h="224" w="225">
                  <a:moveTo>
                    <a:pt x="224" y="111"/>
                  </a:moveTo>
                  <a:cubicBezTo>
                    <a:pt x="224" y="131"/>
                    <a:pt x="218" y="150"/>
                    <a:pt x="209" y="167"/>
                  </a:cubicBezTo>
                  <a:cubicBezTo>
                    <a:pt x="199" y="184"/>
                    <a:pt x="185" y="198"/>
                    <a:pt x="168" y="208"/>
                  </a:cubicBezTo>
                  <a:cubicBezTo>
                    <a:pt x="151" y="217"/>
                    <a:pt x="131" y="223"/>
                    <a:pt x="112" y="223"/>
                  </a:cubicBezTo>
                  <a:cubicBezTo>
                    <a:pt x="92" y="223"/>
                    <a:pt x="73" y="217"/>
                    <a:pt x="56" y="208"/>
                  </a:cubicBezTo>
                  <a:cubicBezTo>
                    <a:pt x="39" y="198"/>
                    <a:pt x="25" y="184"/>
                    <a:pt x="15" y="167"/>
                  </a:cubicBezTo>
                  <a:cubicBezTo>
                    <a:pt x="5" y="150"/>
                    <a:pt x="0" y="131"/>
                    <a:pt x="0" y="111"/>
                  </a:cubicBezTo>
                  <a:cubicBezTo>
                    <a:pt x="0" y="92"/>
                    <a:pt x="6" y="73"/>
                    <a:pt x="15" y="56"/>
                  </a:cubicBezTo>
                  <a:cubicBezTo>
                    <a:pt x="25" y="38"/>
                    <a:pt x="39" y="25"/>
                    <a:pt x="56" y="15"/>
                  </a:cubicBezTo>
                  <a:cubicBezTo>
                    <a:pt x="73" y="5"/>
                    <a:pt x="93" y="0"/>
                    <a:pt x="112" y="0"/>
                  </a:cubicBezTo>
                  <a:cubicBezTo>
                    <a:pt x="132" y="0"/>
                    <a:pt x="151" y="5"/>
                    <a:pt x="168" y="15"/>
                  </a:cubicBezTo>
                  <a:cubicBezTo>
                    <a:pt x="185" y="25"/>
                    <a:pt x="200" y="38"/>
                    <a:pt x="209" y="56"/>
                  </a:cubicBezTo>
                  <a:cubicBezTo>
                    <a:pt x="219" y="73"/>
                    <a:pt x="224" y="92"/>
                    <a:pt x="224" y="111"/>
                  </a:cubicBezTo>
                </a:path>
              </a:pathLst>
            </a:custGeom>
            <a:solidFill>
              <a:srgbClr val="E54B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46"/>
            <p:cNvSpPr/>
            <p:nvPr/>
          </p:nvSpPr>
          <p:spPr>
            <a:xfrm>
              <a:off x="5324400" y="286560"/>
              <a:ext cx="81000" cy="80640"/>
            </a:xfrm>
            <a:custGeom>
              <a:rect b="b" l="l" r="r" t="t"/>
              <a:pathLst>
                <a:path extrusionOk="0" h="224" w="225">
                  <a:moveTo>
                    <a:pt x="224" y="111"/>
                  </a:moveTo>
                  <a:cubicBezTo>
                    <a:pt x="224" y="131"/>
                    <a:pt x="219" y="150"/>
                    <a:pt x="209" y="167"/>
                  </a:cubicBezTo>
                  <a:cubicBezTo>
                    <a:pt x="199" y="184"/>
                    <a:pt x="185" y="198"/>
                    <a:pt x="168" y="208"/>
                  </a:cubicBezTo>
                  <a:cubicBezTo>
                    <a:pt x="151" y="217"/>
                    <a:pt x="132" y="223"/>
                    <a:pt x="112" y="223"/>
                  </a:cubicBezTo>
                  <a:cubicBezTo>
                    <a:pt x="92" y="223"/>
                    <a:pt x="73" y="217"/>
                    <a:pt x="56" y="208"/>
                  </a:cubicBezTo>
                  <a:cubicBezTo>
                    <a:pt x="39" y="198"/>
                    <a:pt x="25" y="184"/>
                    <a:pt x="15" y="167"/>
                  </a:cubicBezTo>
                  <a:cubicBezTo>
                    <a:pt x="5" y="150"/>
                    <a:pt x="0" y="131"/>
                    <a:pt x="0" y="111"/>
                  </a:cubicBezTo>
                  <a:cubicBezTo>
                    <a:pt x="0" y="92"/>
                    <a:pt x="5" y="73"/>
                    <a:pt x="15" y="56"/>
                  </a:cubicBezTo>
                  <a:cubicBezTo>
                    <a:pt x="25" y="38"/>
                    <a:pt x="39" y="25"/>
                    <a:pt x="56" y="15"/>
                  </a:cubicBezTo>
                  <a:cubicBezTo>
                    <a:pt x="73" y="5"/>
                    <a:pt x="92" y="0"/>
                    <a:pt x="112" y="0"/>
                  </a:cubicBezTo>
                  <a:cubicBezTo>
                    <a:pt x="132" y="0"/>
                    <a:pt x="151" y="5"/>
                    <a:pt x="168" y="15"/>
                  </a:cubicBezTo>
                  <a:cubicBezTo>
                    <a:pt x="185" y="25"/>
                    <a:pt x="199" y="38"/>
                    <a:pt x="209" y="56"/>
                  </a:cubicBezTo>
                  <a:cubicBezTo>
                    <a:pt x="219" y="73"/>
                    <a:pt x="224" y="92"/>
                    <a:pt x="224" y="111"/>
                  </a:cubicBezTo>
                </a:path>
              </a:pathLst>
            </a:custGeom>
            <a:solidFill>
              <a:srgbClr val="F8B6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46"/>
            <p:cNvSpPr/>
            <p:nvPr/>
          </p:nvSpPr>
          <p:spPr>
            <a:xfrm>
              <a:off x="4745520" y="286560"/>
              <a:ext cx="81000" cy="80640"/>
            </a:xfrm>
            <a:custGeom>
              <a:rect b="b" l="l" r="r" t="t"/>
              <a:pathLst>
                <a:path extrusionOk="0" h="224" w="225">
                  <a:moveTo>
                    <a:pt x="224" y="111"/>
                  </a:moveTo>
                  <a:cubicBezTo>
                    <a:pt x="224" y="131"/>
                    <a:pt x="219" y="150"/>
                    <a:pt x="209" y="167"/>
                  </a:cubicBezTo>
                  <a:cubicBezTo>
                    <a:pt x="199" y="184"/>
                    <a:pt x="185" y="198"/>
                    <a:pt x="168" y="208"/>
                  </a:cubicBezTo>
                  <a:cubicBezTo>
                    <a:pt x="151" y="217"/>
                    <a:pt x="132" y="223"/>
                    <a:pt x="112" y="223"/>
                  </a:cubicBezTo>
                  <a:cubicBezTo>
                    <a:pt x="92" y="223"/>
                    <a:pt x="73" y="217"/>
                    <a:pt x="56" y="208"/>
                  </a:cubicBezTo>
                  <a:cubicBezTo>
                    <a:pt x="39" y="198"/>
                    <a:pt x="25" y="184"/>
                    <a:pt x="15" y="167"/>
                  </a:cubicBezTo>
                  <a:cubicBezTo>
                    <a:pt x="5" y="150"/>
                    <a:pt x="0" y="131"/>
                    <a:pt x="0" y="111"/>
                  </a:cubicBezTo>
                  <a:cubicBezTo>
                    <a:pt x="0" y="92"/>
                    <a:pt x="5" y="73"/>
                    <a:pt x="15" y="56"/>
                  </a:cubicBezTo>
                  <a:cubicBezTo>
                    <a:pt x="25" y="38"/>
                    <a:pt x="39" y="25"/>
                    <a:pt x="56" y="15"/>
                  </a:cubicBezTo>
                  <a:cubicBezTo>
                    <a:pt x="73" y="5"/>
                    <a:pt x="92" y="0"/>
                    <a:pt x="112" y="0"/>
                  </a:cubicBezTo>
                  <a:cubicBezTo>
                    <a:pt x="132" y="0"/>
                    <a:pt x="151" y="5"/>
                    <a:pt x="168" y="15"/>
                  </a:cubicBezTo>
                  <a:cubicBezTo>
                    <a:pt x="185" y="25"/>
                    <a:pt x="199" y="38"/>
                    <a:pt x="209" y="56"/>
                  </a:cubicBezTo>
                  <a:cubicBezTo>
                    <a:pt x="219" y="73"/>
                    <a:pt x="224" y="92"/>
                    <a:pt x="224" y="111"/>
                  </a:cubicBezTo>
                </a:path>
              </a:pathLst>
            </a:custGeom>
            <a:solidFill>
              <a:srgbClr val="7F59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6"/>
            <p:cNvSpPr/>
            <p:nvPr/>
          </p:nvSpPr>
          <p:spPr>
            <a:xfrm>
              <a:off x="4937040" y="286560"/>
              <a:ext cx="81000" cy="80640"/>
            </a:xfrm>
            <a:custGeom>
              <a:rect b="b" l="l" r="r" t="t"/>
              <a:pathLst>
                <a:path extrusionOk="0" h="224" w="225">
                  <a:moveTo>
                    <a:pt x="224" y="111"/>
                  </a:moveTo>
                  <a:cubicBezTo>
                    <a:pt x="224" y="131"/>
                    <a:pt x="218" y="150"/>
                    <a:pt x="209" y="167"/>
                  </a:cubicBezTo>
                  <a:cubicBezTo>
                    <a:pt x="199" y="184"/>
                    <a:pt x="185" y="198"/>
                    <a:pt x="168" y="208"/>
                  </a:cubicBezTo>
                  <a:cubicBezTo>
                    <a:pt x="151" y="217"/>
                    <a:pt x="131" y="223"/>
                    <a:pt x="112" y="223"/>
                  </a:cubicBezTo>
                  <a:cubicBezTo>
                    <a:pt x="92" y="223"/>
                    <a:pt x="73" y="217"/>
                    <a:pt x="56" y="208"/>
                  </a:cubicBezTo>
                  <a:cubicBezTo>
                    <a:pt x="39" y="198"/>
                    <a:pt x="25" y="184"/>
                    <a:pt x="15" y="167"/>
                  </a:cubicBezTo>
                  <a:cubicBezTo>
                    <a:pt x="5" y="150"/>
                    <a:pt x="0" y="131"/>
                    <a:pt x="0" y="111"/>
                  </a:cubicBezTo>
                  <a:cubicBezTo>
                    <a:pt x="0" y="92"/>
                    <a:pt x="5" y="73"/>
                    <a:pt x="15" y="56"/>
                  </a:cubicBezTo>
                  <a:cubicBezTo>
                    <a:pt x="24" y="38"/>
                    <a:pt x="39" y="25"/>
                    <a:pt x="56" y="15"/>
                  </a:cubicBezTo>
                  <a:cubicBezTo>
                    <a:pt x="73" y="5"/>
                    <a:pt x="92" y="0"/>
                    <a:pt x="112" y="0"/>
                  </a:cubicBezTo>
                  <a:cubicBezTo>
                    <a:pt x="131" y="0"/>
                    <a:pt x="151" y="5"/>
                    <a:pt x="168" y="15"/>
                  </a:cubicBezTo>
                  <a:cubicBezTo>
                    <a:pt x="185" y="25"/>
                    <a:pt x="199" y="38"/>
                    <a:pt x="209" y="56"/>
                  </a:cubicBezTo>
                  <a:cubicBezTo>
                    <a:pt x="218" y="73"/>
                    <a:pt x="224" y="92"/>
                    <a:pt x="224" y="111"/>
                  </a:cubicBezTo>
                </a:path>
              </a:pathLst>
            </a:custGeom>
            <a:solidFill>
              <a:srgbClr val="60C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" name="Google Shape;260;p46"/>
          <p:cNvGrpSpPr/>
          <p:nvPr/>
        </p:nvGrpSpPr>
        <p:grpSpPr>
          <a:xfrm>
            <a:off x="1853770" y="5135725"/>
            <a:ext cx="6373080" cy="128160"/>
            <a:chOff x="1888920" y="3324600"/>
            <a:chExt cx="6373080" cy="128160"/>
          </a:xfrm>
        </p:grpSpPr>
        <p:sp>
          <p:nvSpPr>
            <p:cNvPr id="261" name="Google Shape;261;p46"/>
            <p:cNvSpPr/>
            <p:nvPr/>
          </p:nvSpPr>
          <p:spPr>
            <a:xfrm>
              <a:off x="5166720" y="3324600"/>
              <a:ext cx="128160" cy="128160"/>
            </a:xfrm>
            <a:custGeom>
              <a:rect b="b" l="l" r="r" t="t"/>
              <a:pathLst>
                <a:path extrusionOk="0" h="356" w="356">
                  <a:moveTo>
                    <a:pt x="355" y="177"/>
                  </a:moveTo>
                  <a:cubicBezTo>
                    <a:pt x="355" y="146"/>
                    <a:pt x="346" y="116"/>
                    <a:pt x="331" y="89"/>
                  </a:cubicBezTo>
                  <a:cubicBezTo>
                    <a:pt x="315" y="62"/>
                    <a:pt x="293" y="39"/>
                    <a:pt x="266" y="24"/>
                  </a:cubicBezTo>
                  <a:cubicBezTo>
                    <a:pt x="239" y="8"/>
                    <a:pt x="209" y="0"/>
                    <a:pt x="178" y="0"/>
                  </a:cubicBezTo>
                  <a:cubicBezTo>
                    <a:pt x="146" y="0"/>
                    <a:pt x="116" y="8"/>
                    <a:pt x="89" y="24"/>
                  </a:cubicBezTo>
                  <a:cubicBezTo>
                    <a:pt x="62" y="39"/>
                    <a:pt x="40" y="62"/>
                    <a:pt x="24" y="89"/>
                  </a:cubicBezTo>
                  <a:cubicBezTo>
                    <a:pt x="8" y="116"/>
                    <a:pt x="0" y="146"/>
                    <a:pt x="0" y="177"/>
                  </a:cubicBezTo>
                  <a:cubicBezTo>
                    <a:pt x="0" y="209"/>
                    <a:pt x="9" y="239"/>
                    <a:pt x="24" y="266"/>
                  </a:cubicBezTo>
                  <a:cubicBezTo>
                    <a:pt x="40" y="293"/>
                    <a:pt x="62" y="315"/>
                    <a:pt x="89" y="331"/>
                  </a:cubicBezTo>
                  <a:cubicBezTo>
                    <a:pt x="116" y="346"/>
                    <a:pt x="146" y="355"/>
                    <a:pt x="178" y="355"/>
                  </a:cubicBezTo>
                  <a:cubicBezTo>
                    <a:pt x="209" y="355"/>
                    <a:pt x="239" y="346"/>
                    <a:pt x="266" y="331"/>
                  </a:cubicBezTo>
                  <a:cubicBezTo>
                    <a:pt x="293" y="315"/>
                    <a:pt x="316" y="293"/>
                    <a:pt x="331" y="266"/>
                  </a:cubicBezTo>
                  <a:cubicBezTo>
                    <a:pt x="347" y="239"/>
                    <a:pt x="355" y="209"/>
                    <a:pt x="355" y="177"/>
                  </a:cubicBezTo>
                </a:path>
              </a:pathLst>
            </a:custGeom>
            <a:solidFill>
              <a:srgbClr val="E54B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46"/>
            <p:cNvSpPr/>
            <p:nvPr/>
          </p:nvSpPr>
          <p:spPr>
            <a:xfrm>
              <a:off x="5469840" y="3324600"/>
              <a:ext cx="128160" cy="128160"/>
            </a:xfrm>
            <a:custGeom>
              <a:rect b="b" l="l" r="r" t="t"/>
              <a:pathLst>
                <a:path extrusionOk="0" h="356" w="356">
                  <a:moveTo>
                    <a:pt x="355" y="177"/>
                  </a:moveTo>
                  <a:cubicBezTo>
                    <a:pt x="355" y="146"/>
                    <a:pt x="346" y="116"/>
                    <a:pt x="331" y="89"/>
                  </a:cubicBezTo>
                  <a:cubicBezTo>
                    <a:pt x="315" y="62"/>
                    <a:pt x="293" y="39"/>
                    <a:pt x="266" y="24"/>
                  </a:cubicBezTo>
                  <a:cubicBezTo>
                    <a:pt x="239" y="8"/>
                    <a:pt x="209" y="0"/>
                    <a:pt x="178" y="0"/>
                  </a:cubicBezTo>
                  <a:cubicBezTo>
                    <a:pt x="147" y="0"/>
                    <a:pt x="116" y="8"/>
                    <a:pt x="89" y="24"/>
                  </a:cubicBezTo>
                  <a:cubicBezTo>
                    <a:pt x="62" y="39"/>
                    <a:pt x="40" y="62"/>
                    <a:pt x="24" y="89"/>
                  </a:cubicBezTo>
                  <a:cubicBezTo>
                    <a:pt x="8" y="116"/>
                    <a:pt x="0" y="146"/>
                    <a:pt x="0" y="177"/>
                  </a:cubicBezTo>
                  <a:cubicBezTo>
                    <a:pt x="0" y="209"/>
                    <a:pt x="9" y="239"/>
                    <a:pt x="24" y="266"/>
                  </a:cubicBezTo>
                  <a:cubicBezTo>
                    <a:pt x="40" y="293"/>
                    <a:pt x="62" y="315"/>
                    <a:pt x="89" y="331"/>
                  </a:cubicBezTo>
                  <a:cubicBezTo>
                    <a:pt x="116" y="346"/>
                    <a:pt x="147" y="355"/>
                    <a:pt x="178" y="355"/>
                  </a:cubicBezTo>
                  <a:cubicBezTo>
                    <a:pt x="209" y="355"/>
                    <a:pt x="239" y="346"/>
                    <a:pt x="266" y="331"/>
                  </a:cubicBezTo>
                  <a:cubicBezTo>
                    <a:pt x="293" y="315"/>
                    <a:pt x="316" y="293"/>
                    <a:pt x="331" y="266"/>
                  </a:cubicBezTo>
                  <a:cubicBezTo>
                    <a:pt x="347" y="239"/>
                    <a:pt x="355" y="209"/>
                    <a:pt x="355" y="177"/>
                  </a:cubicBezTo>
                </a:path>
              </a:pathLst>
            </a:custGeom>
            <a:solidFill>
              <a:srgbClr val="F8B6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46"/>
            <p:cNvSpPr/>
            <p:nvPr/>
          </p:nvSpPr>
          <p:spPr>
            <a:xfrm>
              <a:off x="4552920" y="3324600"/>
              <a:ext cx="128160" cy="128160"/>
            </a:xfrm>
            <a:custGeom>
              <a:rect b="b" l="l" r="r" t="t"/>
              <a:pathLst>
                <a:path extrusionOk="0" h="356" w="356">
                  <a:moveTo>
                    <a:pt x="355" y="177"/>
                  </a:moveTo>
                  <a:cubicBezTo>
                    <a:pt x="355" y="146"/>
                    <a:pt x="346" y="116"/>
                    <a:pt x="331" y="89"/>
                  </a:cubicBezTo>
                  <a:cubicBezTo>
                    <a:pt x="315" y="62"/>
                    <a:pt x="293" y="39"/>
                    <a:pt x="266" y="24"/>
                  </a:cubicBezTo>
                  <a:cubicBezTo>
                    <a:pt x="239" y="8"/>
                    <a:pt x="208" y="0"/>
                    <a:pt x="177" y="0"/>
                  </a:cubicBezTo>
                  <a:cubicBezTo>
                    <a:pt x="146" y="0"/>
                    <a:pt x="116" y="8"/>
                    <a:pt x="89" y="24"/>
                  </a:cubicBezTo>
                  <a:cubicBezTo>
                    <a:pt x="62" y="39"/>
                    <a:pt x="40" y="62"/>
                    <a:pt x="24" y="89"/>
                  </a:cubicBezTo>
                  <a:cubicBezTo>
                    <a:pt x="8" y="116"/>
                    <a:pt x="0" y="146"/>
                    <a:pt x="0" y="177"/>
                  </a:cubicBezTo>
                  <a:cubicBezTo>
                    <a:pt x="0" y="209"/>
                    <a:pt x="8" y="239"/>
                    <a:pt x="24" y="266"/>
                  </a:cubicBezTo>
                  <a:cubicBezTo>
                    <a:pt x="39" y="293"/>
                    <a:pt x="62" y="315"/>
                    <a:pt x="89" y="331"/>
                  </a:cubicBezTo>
                  <a:cubicBezTo>
                    <a:pt x="116" y="346"/>
                    <a:pt x="146" y="355"/>
                    <a:pt x="177" y="355"/>
                  </a:cubicBezTo>
                  <a:cubicBezTo>
                    <a:pt x="208" y="355"/>
                    <a:pt x="239" y="346"/>
                    <a:pt x="266" y="331"/>
                  </a:cubicBezTo>
                  <a:cubicBezTo>
                    <a:pt x="293" y="315"/>
                    <a:pt x="315" y="293"/>
                    <a:pt x="331" y="266"/>
                  </a:cubicBezTo>
                  <a:cubicBezTo>
                    <a:pt x="346" y="239"/>
                    <a:pt x="355" y="209"/>
                    <a:pt x="355" y="177"/>
                  </a:cubicBezTo>
                </a:path>
              </a:pathLst>
            </a:custGeom>
            <a:solidFill>
              <a:srgbClr val="7F59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46"/>
            <p:cNvSpPr/>
            <p:nvPr/>
          </p:nvSpPr>
          <p:spPr>
            <a:xfrm>
              <a:off x="4856040" y="3324600"/>
              <a:ext cx="128160" cy="128160"/>
            </a:xfrm>
            <a:custGeom>
              <a:rect b="b" l="l" r="r" t="t"/>
              <a:pathLst>
                <a:path extrusionOk="0" h="356" w="356">
                  <a:moveTo>
                    <a:pt x="355" y="177"/>
                  </a:moveTo>
                  <a:cubicBezTo>
                    <a:pt x="355" y="146"/>
                    <a:pt x="346" y="116"/>
                    <a:pt x="331" y="89"/>
                  </a:cubicBezTo>
                  <a:cubicBezTo>
                    <a:pt x="315" y="62"/>
                    <a:pt x="293" y="39"/>
                    <a:pt x="266" y="24"/>
                  </a:cubicBezTo>
                  <a:cubicBezTo>
                    <a:pt x="239" y="8"/>
                    <a:pt x="208" y="0"/>
                    <a:pt x="177" y="0"/>
                  </a:cubicBezTo>
                  <a:cubicBezTo>
                    <a:pt x="145" y="0"/>
                    <a:pt x="116" y="8"/>
                    <a:pt x="89" y="24"/>
                  </a:cubicBezTo>
                  <a:cubicBezTo>
                    <a:pt x="62" y="39"/>
                    <a:pt x="40" y="62"/>
                    <a:pt x="24" y="89"/>
                  </a:cubicBezTo>
                  <a:cubicBezTo>
                    <a:pt x="8" y="116"/>
                    <a:pt x="0" y="146"/>
                    <a:pt x="0" y="177"/>
                  </a:cubicBezTo>
                  <a:cubicBezTo>
                    <a:pt x="0" y="209"/>
                    <a:pt x="8" y="239"/>
                    <a:pt x="24" y="266"/>
                  </a:cubicBezTo>
                  <a:cubicBezTo>
                    <a:pt x="39" y="293"/>
                    <a:pt x="62" y="315"/>
                    <a:pt x="89" y="331"/>
                  </a:cubicBezTo>
                  <a:cubicBezTo>
                    <a:pt x="116" y="346"/>
                    <a:pt x="146" y="355"/>
                    <a:pt x="177" y="355"/>
                  </a:cubicBezTo>
                  <a:cubicBezTo>
                    <a:pt x="209" y="355"/>
                    <a:pt x="239" y="346"/>
                    <a:pt x="266" y="331"/>
                  </a:cubicBezTo>
                  <a:cubicBezTo>
                    <a:pt x="293" y="315"/>
                    <a:pt x="315" y="293"/>
                    <a:pt x="331" y="266"/>
                  </a:cubicBezTo>
                  <a:cubicBezTo>
                    <a:pt x="346" y="239"/>
                    <a:pt x="355" y="209"/>
                    <a:pt x="355" y="177"/>
                  </a:cubicBezTo>
                </a:path>
              </a:pathLst>
            </a:custGeom>
            <a:solidFill>
              <a:srgbClr val="60C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46"/>
            <p:cNvSpPr/>
            <p:nvPr/>
          </p:nvSpPr>
          <p:spPr>
            <a:xfrm>
              <a:off x="5926680" y="3412080"/>
              <a:ext cx="2335320" cy="360"/>
            </a:xfrm>
            <a:custGeom>
              <a:rect b="b" l="l" r="r" t="t"/>
              <a:pathLst>
                <a:path extrusionOk="0" h="1" w="6487">
                  <a:moveTo>
                    <a:pt x="0" y="0"/>
                  </a:moveTo>
                  <a:cubicBezTo>
                    <a:pt x="2162" y="0"/>
                    <a:pt x="4324" y="0"/>
                    <a:pt x="6486" y="0"/>
                  </a:cubicBezTo>
                </a:path>
              </a:pathLst>
            </a:custGeom>
            <a:noFill/>
            <a:ln cap="flat" cmpd="sng" w="26275">
              <a:solidFill>
                <a:srgbClr val="F8B62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46"/>
            <p:cNvSpPr/>
            <p:nvPr/>
          </p:nvSpPr>
          <p:spPr>
            <a:xfrm>
              <a:off x="1888920" y="3412080"/>
              <a:ext cx="2335320" cy="360"/>
            </a:xfrm>
            <a:custGeom>
              <a:rect b="b" l="l" r="r" t="t"/>
              <a:pathLst>
                <a:path extrusionOk="0" h="1" w="6487">
                  <a:moveTo>
                    <a:pt x="0" y="0"/>
                  </a:moveTo>
                  <a:cubicBezTo>
                    <a:pt x="2162" y="0"/>
                    <a:pt x="4324" y="0"/>
                    <a:pt x="6486" y="0"/>
                  </a:cubicBezTo>
                </a:path>
              </a:pathLst>
            </a:custGeom>
            <a:noFill/>
            <a:ln cap="flat" cmpd="sng" w="26275">
              <a:solidFill>
                <a:srgbClr val="7F59A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46"/>
          <p:cNvSpPr/>
          <p:nvPr/>
        </p:nvSpPr>
        <p:spPr>
          <a:xfrm>
            <a:off x="3994663" y="522200"/>
            <a:ext cx="2091300" cy="762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6"/>
          <p:cNvSpPr txBox="1"/>
          <p:nvPr/>
        </p:nvSpPr>
        <p:spPr>
          <a:xfrm>
            <a:off x="4291062" y="522200"/>
            <a:ext cx="1498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>
                <a:solidFill>
                  <a:srgbClr val="FE7130"/>
                </a:solidFill>
                <a:latin typeface="Noto Sans"/>
                <a:ea typeface="Noto Sans"/>
                <a:cs typeface="Noto Sans"/>
                <a:sym typeface="Noto Sans"/>
              </a:rPr>
              <a:t>FIM</a:t>
            </a:r>
            <a:endParaRPr b="0" sz="4400" strike="noStrike">
              <a:solidFill>
                <a:srgbClr val="FE7130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grpSp>
        <p:nvGrpSpPr>
          <p:cNvPr id="269" name="Google Shape;269;p46"/>
          <p:cNvGrpSpPr/>
          <p:nvPr/>
        </p:nvGrpSpPr>
        <p:grpSpPr>
          <a:xfrm>
            <a:off x="2673575" y="1184154"/>
            <a:ext cx="4247450" cy="3602463"/>
            <a:chOff x="2673575" y="1151813"/>
            <a:chExt cx="4247450" cy="3602463"/>
          </a:xfrm>
        </p:grpSpPr>
        <p:sp>
          <p:nvSpPr>
            <p:cNvPr id="270" name="Google Shape;270;p46"/>
            <p:cNvSpPr/>
            <p:nvPr/>
          </p:nvSpPr>
          <p:spPr>
            <a:xfrm>
              <a:off x="2673575" y="3223375"/>
              <a:ext cx="2188500" cy="1530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46"/>
            <p:cNvSpPr/>
            <p:nvPr/>
          </p:nvSpPr>
          <p:spPr>
            <a:xfrm>
              <a:off x="5283925" y="2270050"/>
              <a:ext cx="1637100" cy="1880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46"/>
            <p:cNvSpPr/>
            <p:nvPr/>
          </p:nvSpPr>
          <p:spPr>
            <a:xfrm>
              <a:off x="4448875" y="2767425"/>
              <a:ext cx="1637100" cy="1880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46"/>
            <p:cNvSpPr/>
            <p:nvPr/>
          </p:nvSpPr>
          <p:spPr>
            <a:xfrm>
              <a:off x="3224975" y="1151825"/>
              <a:ext cx="1637100" cy="1880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46"/>
            <p:cNvSpPr/>
            <p:nvPr/>
          </p:nvSpPr>
          <p:spPr>
            <a:xfrm>
              <a:off x="3071675" y="2555788"/>
              <a:ext cx="1262100" cy="1275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6"/>
            <p:cNvSpPr/>
            <p:nvPr/>
          </p:nvSpPr>
          <p:spPr>
            <a:xfrm>
              <a:off x="5405400" y="1802613"/>
              <a:ext cx="1262100" cy="1275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46"/>
            <p:cNvSpPr/>
            <p:nvPr/>
          </p:nvSpPr>
          <p:spPr>
            <a:xfrm>
              <a:off x="5405400" y="3302563"/>
              <a:ext cx="1262100" cy="1275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46"/>
            <p:cNvSpPr/>
            <p:nvPr/>
          </p:nvSpPr>
          <p:spPr>
            <a:xfrm>
              <a:off x="5471425" y="1151813"/>
              <a:ext cx="1262100" cy="1275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46"/>
            <p:cNvSpPr/>
            <p:nvPr/>
          </p:nvSpPr>
          <p:spPr>
            <a:xfrm>
              <a:off x="4444427" y="1284800"/>
              <a:ext cx="1539600" cy="1275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9" name="Google Shape;27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0715" y="1589900"/>
            <a:ext cx="2779200" cy="2790975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80" name="Google Shape;280;p46"/>
          <p:cNvSpPr/>
          <p:nvPr/>
        </p:nvSpPr>
        <p:spPr>
          <a:xfrm>
            <a:off x="2436400" y="1509275"/>
            <a:ext cx="592800" cy="636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6"/>
          <p:cNvSpPr/>
          <p:nvPr/>
        </p:nvSpPr>
        <p:spPr>
          <a:xfrm>
            <a:off x="6491350" y="648800"/>
            <a:ext cx="592800" cy="636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6"/>
          <p:cNvSpPr/>
          <p:nvPr/>
        </p:nvSpPr>
        <p:spPr>
          <a:xfrm>
            <a:off x="5714850" y="4732650"/>
            <a:ext cx="314400" cy="337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6"/>
          <p:cNvSpPr/>
          <p:nvPr/>
        </p:nvSpPr>
        <p:spPr>
          <a:xfrm>
            <a:off x="1371775" y="3589900"/>
            <a:ext cx="660000" cy="543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